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671" r:id="rId4"/>
    <p:sldMasterId id="2147483673" r:id="rId5"/>
    <p:sldMasterId id="2147483676" r:id="rId6"/>
    <p:sldMasterId id="2147483692" r:id="rId7"/>
    <p:sldMasterId id="2147483702" r:id="rId8"/>
  </p:sldMasterIdLst>
  <p:notesMasterIdLst>
    <p:notesMasterId r:id="rId15"/>
  </p:notesMasterIdLst>
  <p:handoutMasterIdLst>
    <p:handoutMasterId r:id="rId16"/>
  </p:handoutMasterIdLst>
  <p:sldIdLst>
    <p:sldId id="431" r:id="rId9"/>
    <p:sldId id="506" r:id="rId10"/>
    <p:sldId id="508" r:id="rId11"/>
    <p:sldId id="507" r:id="rId12"/>
    <p:sldId id="504" r:id="rId13"/>
    <p:sldId id="457" r:id="rId14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ренец Ирина Игоревна" initials="МИИ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7F"/>
    <a:srgbClr val="00B587"/>
    <a:srgbClr val="0096C5"/>
    <a:srgbClr val="002060"/>
    <a:srgbClr val="F08A52"/>
    <a:srgbClr val="E6E6E6"/>
    <a:srgbClr val="C6BE28"/>
    <a:srgbClr val="BFBFBF"/>
    <a:srgbClr val="009FB3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>
      <p:cViewPr varScale="1">
        <p:scale>
          <a:sx n="87" d="100"/>
          <a:sy n="87" d="100"/>
        </p:scale>
        <p:origin x="35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fronova.aa\Desktop\&#1050;&#1083;&#1091;&#1073;%20&#1083;&#1080;&#1076;&#1077;&#1088;&#1086;&#1074;\&#1057;&#1090;&#1072;&#1090;&#1080;&#1089;&#1090;&#1080;&#1082;&#1072;%20&#1060;&#1077;&#1076;&#1088;&#1077;&#1089;&#1091;&#1088;&#1089;&#1072;%20&#1087;&#1086;%20&#1084;&#1072;&#1088;&#1082;&#1072;&#108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fronova.aa\Desktop\&#1050;&#1083;&#1091;&#1073;%20&#1083;&#1080;&#1076;&#1077;&#1088;&#1086;&#1074;\&#1057;&#1090;&#1072;&#1090;&#1080;&#1089;&#1090;&#1080;&#1082;&#1072;%20&#1060;&#1077;&#1076;&#1088;&#1077;&#1089;&#1091;&#1088;&#1089;&#1072;%20&#1087;&#1086;%20&#1084;&#1072;&#1088;&#1082;&#1072;&#108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F8A"/>
              </a:solidFill>
            </c:spPr>
            <c:extLst>
              <c:ext xmlns:c16="http://schemas.microsoft.com/office/drawing/2014/chart" uri="{C3380CC4-5D6E-409C-BE32-E72D297353CC}">
                <c16:uniqueId val="{00000001-B4D9-4557-99C2-6B2E5B3772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4D9-4557-99C2-6B2E5B3772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9-4557-99C2-6B2E5B377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СВОД!$G$19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49CAEE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62240411513412"/>
                      <c:h val="0.2116059706329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20B-4FDE-AFE6-9E02CF543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СВОД!$I$18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СВОД!$I$19</c:f>
              <c:numCache>
                <c:formatCode>0.0%</c:formatCode>
                <c:ptCount val="1"/>
                <c:pt idx="0">
                  <c:v>0.25239148091327496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0-4F42-ADC6-0F4F0281509E}"/>
            </c:ext>
          </c:extLst>
        </c:ser>
        <c:ser>
          <c:idx val="7"/>
          <c:order val="1"/>
          <c:tx>
            <c:strRef>
              <c:f>СВОД!$G$26</c:f>
              <c:strCache>
                <c:ptCount val="1"/>
                <c:pt idx="0">
                  <c:v>TOYOTA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01158657533897"/>
                      <c:h val="0.2116059706329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20B-4FDE-AFE6-9E02CF543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СВОД!$I$18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СВОД!$I$26</c:f>
              <c:numCache>
                <c:formatCode>0.0%</c:formatCode>
                <c:ptCount val="1"/>
                <c:pt idx="0">
                  <c:v>7.8309719339409806E-2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0-4F42-ADC6-0F4F0281509E}"/>
            </c:ext>
          </c:extLst>
        </c:ser>
        <c:ser>
          <c:idx val="6"/>
          <c:order val="2"/>
          <c:tx>
            <c:strRef>
              <c:f>СВОД!$G$25</c:f>
              <c:strCache>
                <c:ptCount val="1"/>
                <c:pt idx="0">
                  <c:v>SKODA</c:v>
                </c:pt>
              </c:strCache>
            </c:strRef>
          </c:tx>
          <c:spPr>
            <a:solidFill>
              <a:srgbClr val="772C2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0176520879796"/>
                      <c:h val="0.2116059706329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20B-4FDE-AFE6-9E02CF543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СВОД!$I$18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СВОД!$I$25</c:f>
              <c:numCache>
                <c:formatCode>0.0%</c:formatCode>
                <c:ptCount val="1"/>
                <c:pt idx="0">
                  <c:v>8.1445717895496803E-2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0-4F42-ADC6-0F4F0281509E}"/>
            </c:ext>
          </c:extLst>
        </c:ser>
        <c:ser>
          <c:idx val="5"/>
          <c:order val="3"/>
          <c:tx>
            <c:strRef>
              <c:f>СВОД!$G$24</c:f>
              <c:strCache>
                <c:ptCount val="1"/>
                <c:pt idx="0">
                  <c:v>RENAULT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9685452552748"/>
                      <c:h val="0.2116059706329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20B-4FDE-AFE6-9E02CF543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СВОД!$I$18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СВОД!$I$24</c:f>
              <c:numCache>
                <c:formatCode>0.0%</c:formatCode>
                <c:ptCount val="1"/>
                <c:pt idx="0">
                  <c:v>8.4717083295731438E-2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0-4F42-ADC6-0F4F0281509E}"/>
            </c:ext>
          </c:extLst>
        </c:ser>
        <c:ser>
          <c:idx val="4"/>
          <c:order val="4"/>
          <c:tx>
            <c:strRef>
              <c:f>СВОД!$G$23</c:f>
              <c:strCache>
                <c:ptCount val="1"/>
                <c:pt idx="0">
                  <c:v>BMW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02468173072695"/>
                      <c:h val="0.2116059706329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20B-4FDE-AFE6-9E02CF543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СВОД!$I$18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СВОД!$I$23</c:f>
              <c:numCache>
                <c:formatCode>0.0%</c:formatCode>
                <c:ptCount val="1"/>
                <c:pt idx="0">
                  <c:v>8.5619528923382371E-2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0-4F42-ADC6-0F4F0281509E}"/>
            </c:ext>
          </c:extLst>
        </c:ser>
        <c:ser>
          <c:idx val="3"/>
          <c:order val="5"/>
          <c:tx>
            <c:strRef>
              <c:f>СВОД!$G$22</c:f>
              <c:strCache>
                <c:ptCount val="1"/>
                <c:pt idx="0">
                  <c:v>VOLKSWAGEN</c:v>
                </c:pt>
              </c:strCache>
            </c:strRef>
          </c:tx>
          <c:spPr>
            <a:solidFill>
              <a:srgbClr val="2C4D7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6191303262871"/>
                      <c:h val="0.2116059706329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0B-4FDE-AFE6-9E02CF543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СВОД!$I$18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СВОД!$I$22</c:f>
              <c:numCache>
                <c:formatCode>0.0%</c:formatCode>
                <c:ptCount val="1"/>
                <c:pt idx="0">
                  <c:v>0.11941611767890985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0-4F42-ADC6-0F4F0281509E}"/>
            </c:ext>
          </c:extLst>
        </c:ser>
        <c:ser>
          <c:idx val="2"/>
          <c:order val="6"/>
          <c:tx>
            <c:strRef>
              <c:f>СВОД!$G$21</c:f>
              <c:strCache>
                <c:ptCount val="1"/>
                <c:pt idx="0">
                  <c:v>LADA</c:v>
                </c:pt>
              </c:strCache>
            </c:strRef>
          </c:tx>
          <c:spPr>
            <a:solidFill>
              <a:srgbClr val="1969A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12731479840465"/>
                      <c:h val="0.2116059706329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0B-4FDE-AFE6-9E02CF543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СВОД!$I$18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СВОД!$I$21</c:f>
              <c:numCache>
                <c:formatCode>0.0%</c:formatCode>
                <c:ptCount val="1"/>
                <c:pt idx="0">
                  <c:v>0.1435452576482267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A0-4F42-ADC6-0F4F0281509E}"/>
            </c:ext>
          </c:extLst>
        </c:ser>
        <c:ser>
          <c:idx val="1"/>
          <c:order val="7"/>
          <c:tx>
            <c:strRef>
              <c:f>СВОД!$G$20</c:f>
              <c:strCache>
                <c:ptCount val="1"/>
                <c:pt idx="0">
                  <c:v>KIA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5410272806284"/>
                      <c:h val="0.19168242950443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DA0-4F42-ADC6-0F4F02815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СВОД!$I$18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СВОД!$I$20</c:f>
              <c:numCache>
                <c:formatCode>0.0%</c:formatCode>
                <c:ptCount val="1"/>
                <c:pt idx="0">
                  <c:v>0.1545550943055681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A0-4F42-ADC6-0F4F028150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0101616"/>
        <c:axId val="1240104528"/>
      </c:barChart>
      <c:catAx>
        <c:axId val="1240101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0104528"/>
        <c:crosses val="autoZero"/>
        <c:auto val="1"/>
        <c:lblAlgn val="ctr"/>
        <c:lblOffset val="100"/>
        <c:noMultiLvlLbl val="0"/>
      </c:catAx>
      <c:valAx>
        <c:axId val="1240104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010161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СВОД!$A$19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49CAEE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2404100955763"/>
                      <c:h val="0.21284264658616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EF-48D7-A67F-AAE3742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СВОД!$C$19</c:f>
              <c:numCache>
                <c:formatCode>0.0%</c:formatCode>
                <c:ptCount val="1"/>
                <c:pt idx="0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D-417A-A5D1-607FB0AB10B5}"/>
            </c:ext>
          </c:extLst>
        </c:ser>
        <c:ser>
          <c:idx val="7"/>
          <c:order val="1"/>
          <c:tx>
            <c:strRef>
              <c:f>СВОД!$A$26</c:f>
              <c:strCache>
                <c:ptCount val="1"/>
                <c:pt idx="0">
                  <c:v>RENAULT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01486036418599"/>
                      <c:h val="0.21284264658616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AEF-48D7-A67F-AAE3742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СВОД!$C$26</c:f>
              <c:numCache>
                <c:formatCode>0.0%</c:formatCode>
                <c:ptCount val="1"/>
                <c:pt idx="0">
                  <c:v>5.5025192256695839E-2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D-417A-A5D1-607FB0AB10B5}"/>
            </c:ext>
          </c:extLst>
        </c:ser>
        <c:ser>
          <c:idx val="6"/>
          <c:order val="2"/>
          <c:tx>
            <c:strRef>
              <c:f>СВОД!$A$25</c:f>
              <c:strCache>
                <c:ptCount val="1"/>
                <c:pt idx="0">
                  <c:v>SKODA</c:v>
                </c:pt>
              </c:strCache>
            </c:strRef>
          </c:tx>
          <c:spPr>
            <a:solidFill>
              <a:srgbClr val="772C2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04105067496194"/>
                      <c:h val="0.21284264658616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AEF-48D7-A67F-AAE3742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СВОД!$C$25</c:f>
              <c:numCache>
                <c:formatCode>0.0%</c:formatCode>
                <c:ptCount val="1"/>
                <c:pt idx="0">
                  <c:v>7.3145938301069566E-2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AD-417A-A5D1-607FB0AB10B5}"/>
            </c:ext>
          </c:extLst>
        </c:ser>
        <c:ser>
          <c:idx val="5"/>
          <c:order val="3"/>
          <c:tx>
            <c:strRef>
              <c:f>СВОД!$A$24</c:f>
              <c:strCache>
                <c:ptCount val="1"/>
                <c:pt idx="0">
                  <c:v>VOLKSWAGEN</c:v>
                </c:pt>
              </c:strCache>
            </c:strRef>
          </c:tx>
          <c:spPr>
            <a:solidFill>
              <a:srgbClr val="2C4D7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62240411513412"/>
                      <c:h val="0.21284264658616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AEF-48D7-A67F-AAE3742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СВОД!$C$24</c:f>
              <c:numCache>
                <c:formatCode>0.0%</c:formatCode>
                <c:ptCount val="1"/>
                <c:pt idx="0">
                  <c:v>0.10894546097410059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AD-417A-A5D1-607FB0AB10B5}"/>
            </c:ext>
          </c:extLst>
        </c:ser>
        <c:ser>
          <c:idx val="4"/>
          <c:order val="4"/>
          <c:tx>
            <c:strRef>
              <c:f>СВОД!$A$23</c:f>
              <c:strCache>
                <c:ptCount val="1"/>
                <c:pt idx="0">
                  <c:v>KIA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2076722071066"/>
                      <c:h val="0.21284264658616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EF-48D7-A67F-AAE3742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СВОД!$C$23</c:f>
              <c:numCache>
                <c:formatCode>0.0%</c:formatCode>
                <c:ptCount val="1"/>
                <c:pt idx="0">
                  <c:v>0.11813842482100238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AD-417A-A5D1-607FB0AB10B5}"/>
            </c:ext>
          </c:extLst>
        </c:ser>
        <c:ser>
          <c:idx val="3"/>
          <c:order val="5"/>
          <c:tx>
            <c:strRef>
              <c:f>СВОД!$A$22</c:f>
              <c:strCache>
                <c:ptCount val="1"/>
                <c:pt idx="0">
                  <c:v>HAVAL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6191303262871"/>
                      <c:h val="0.21284264658616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AEF-48D7-A67F-AAE3742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СВОД!$C$22</c:f>
              <c:numCache>
                <c:formatCode>0.0%</c:formatCode>
                <c:ptCount val="1"/>
                <c:pt idx="0">
                  <c:v>0.12216034650402192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AD-417A-A5D1-607FB0AB10B5}"/>
            </c:ext>
          </c:extLst>
        </c:ser>
        <c:ser>
          <c:idx val="2"/>
          <c:order val="6"/>
          <c:tx>
            <c:strRef>
              <c:f>СВОД!$A$21</c:f>
              <c:strCache>
                <c:ptCount val="1"/>
                <c:pt idx="0">
                  <c:v>GEELY</c:v>
                </c:pt>
              </c:strCache>
            </c:strRef>
          </c:tx>
          <c:spPr>
            <a:solidFill>
              <a:srgbClr val="FFC82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63222548167518"/>
                      <c:h val="0.21284264658616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EF-48D7-A67F-AAE3742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СВОД!$C$21</c:f>
              <c:numCache>
                <c:formatCode>0.0%</c:formatCode>
                <c:ptCount val="1"/>
                <c:pt idx="0">
                  <c:v>0.13069035622734906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AD-417A-A5D1-607FB0AB10B5}"/>
            </c:ext>
          </c:extLst>
        </c:ser>
        <c:ser>
          <c:idx val="1"/>
          <c:order val="7"/>
          <c:tx>
            <c:strRef>
              <c:f>СВОД!$A$20</c:f>
              <c:strCache>
                <c:ptCount val="1"/>
                <c:pt idx="0">
                  <c:v>LADA</c:v>
                </c:pt>
              </c:strCache>
            </c:strRef>
          </c:tx>
          <c:spPr>
            <a:solidFill>
              <a:srgbClr val="1969A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5410272806284"/>
                      <c:h val="0.192802667513414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EF-48D7-A67F-AAE3742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СВОД!$C$18</c:f>
              <c:strCache>
                <c:ptCount val="1"/>
                <c:pt idx="0">
                  <c:v>Доля</c:v>
                </c:pt>
              </c:strCache>
            </c:strRef>
          </c:cat>
          <c:val>
            <c:numRef>
              <c:f>СВОД!$C$20</c:f>
              <c:numCache>
                <c:formatCode>0.0%</c:formatCode>
                <c:ptCount val="1"/>
                <c:pt idx="0">
                  <c:v>0.16967205869353841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AD-417A-A5D1-607FB0AB10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0101616"/>
        <c:axId val="1240104528"/>
      </c:barChart>
      <c:catAx>
        <c:axId val="1240101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0104528"/>
        <c:crosses val="autoZero"/>
        <c:auto val="1"/>
        <c:lblAlgn val="ctr"/>
        <c:lblOffset val="100"/>
        <c:noMultiLvlLbl val="0"/>
      </c:catAx>
      <c:valAx>
        <c:axId val="1240104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010161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C78"/>
              </a:solidFill>
            </c:spPr>
            <c:extLst>
              <c:ext xmlns:c16="http://schemas.microsoft.com/office/drawing/2014/chart" uri="{C3380CC4-5D6E-409C-BE32-E72D297353CC}">
                <c16:uniqueId val="{00000001-0414-47B0-A269-166FB1D236B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14-47B0-A269-166FB1D236B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14-47B0-A269-166FB1D23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F8A"/>
              </a:solidFill>
            </c:spPr>
            <c:extLst>
              <c:ext xmlns:c16="http://schemas.microsoft.com/office/drawing/2014/chart" uri="{C3380CC4-5D6E-409C-BE32-E72D297353CC}">
                <c16:uniqueId val="{00000001-E621-45F6-A966-9D31A54C535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21-45F6-A966-9D31A54C535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21-45F6-A966-9D31A54C5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C78"/>
              </a:solidFill>
            </c:spPr>
            <c:extLst>
              <c:ext xmlns:c16="http://schemas.microsoft.com/office/drawing/2014/chart" uri="{C3380CC4-5D6E-409C-BE32-E72D297353CC}">
                <c16:uniqueId val="{00000001-3DC1-443B-9B01-F9EA93C9594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C1-443B-9B01-F9EA93C959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C1-443B-9B01-F9EA93C95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1A038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20</c:v>
                </c:pt>
                <c:pt idx="3">
                  <c:v>100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B-451B-95CF-C8B979F9C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0E720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14</c:v>
                </c:pt>
                <c:pt idx="2">
                  <c:v>18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B-451B-95CF-C8B979F9CF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FF"/>
              </a:solidFill>
            </a:ln>
          </c:spPr>
          <c:cat>
            <c:numRef>
              <c:f>Sheet1!$A$2:$A$6</c:f>
              <c:numCache>
                <c:formatCode>m/d/yy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40</c:v>
                </c:pt>
                <c:pt idx="3">
                  <c:v>14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B-451B-95CF-C8B979F9C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196288"/>
        <c:axId val="203197824"/>
      </c:areaChart>
      <c:dateAx>
        <c:axId val="203196288"/>
        <c:scaling>
          <c:orientation val="minMax"/>
          <c:max val="44440"/>
          <c:min val="44317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03197824"/>
        <c:crosses val="autoZero"/>
        <c:auto val="1"/>
        <c:lblOffset val="100"/>
        <c:baseTimeUnit val="months"/>
      </c:dateAx>
      <c:valAx>
        <c:axId val="2031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03196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38674923565494E-2"/>
          <c:y val="5.4217548982567136E-2"/>
          <c:w val="0.94960877362832696"/>
          <c:h val="0.69439339314340098"/>
        </c:manualLayout>
      </c:layout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Европа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Лист3!$B$2:$F$2</c:f>
              <c:numCache>
                <c:formatCode>0.0</c:formatCode>
                <c:ptCount val="5"/>
                <c:pt idx="0">
                  <c:v>15.159336</c:v>
                </c:pt>
                <c:pt idx="1">
                  <c:v>15.340187999999999</c:v>
                </c:pt>
                <c:pt idx="2">
                  <c:v>9.9394179999999999</c:v>
                </c:pt>
                <c:pt idx="3">
                  <c:v>9.7000949999999992</c:v>
                </c:pt>
                <c:pt idx="4">
                  <c:v>9.2559299999999993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BA-4F16-94D0-3799FC0279EE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Китай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Лист3!$B$3:$F$3</c:f>
              <c:numCache>
                <c:formatCode>0.0</c:formatCode>
                <c:ptCount val="5"/>
                <c:pt idx="0">
                  <c:v>23.4</c:v>
                </c:pt>
                <c:pt idx="1">
                  <c:v>21.4</c:v>
                </c:pt>
                <c:pt idx="2">
                  <c:v>20.100000000000001</c:v>
                </c:pt>
                <c:pt idx="3">
                  <c:v>21.4</c:v>
                </c:pt>
                <c:pt idx="4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BA-4F16-94D0-3799FC0279EE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США</c:v>
                </c:pt>
              </c:strCache>
            </c:strRef>
          </c:tx>
          <c:spPr>
            <a:ln w="381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Лист3!$B$4:$F$4</c:f>
              <c:numCache>
                <c:formatCode>_-* #\ ##0.0_-;\-* #\ ##0.0_-;_-* "-"??_-;_-@_-</c:formatCode>
                <c:ptCount val="5"/>
                <c:pt idx="0">
                  <c:v>17.3</c:v>
                </c:pt>
                <c:pt idx="1">
                  <c:v>17.100000000000001</c:v>
                </c:pt>
                <c:pt idx="2">
                  <c:v>14.7</c:v>
                </c:pt>
                <c:pt idx="3">
                  <c:v>15</c:v>
                </c:pt>
                <c:pt idx="4">
                  <c:v>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BA-4F16-94D0-3799FC027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0420432"/>
        <c:axId val="1820418768"/>
      </c:lineChart>
      <c:catAx>
        <c:axId val="182042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0418768"/>
        <c:crosses val="autoZero"/>
        <c:auto val="1"/>
        <c:lblAlgn val="ctr"/>
        <c:lblOffset val="100"/>
        <c:noMultiLvlLbl val="0"/>
      </c:catAx>
      <c:valAx>
        <c:axId val="18204187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2042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Китай</c:v>
                </c:pt>
                <c:pt idx="1">
                  <c:v>Россия</c:v>
                </c:pt>
                <c:pt idx="2">
                  <c:v>Недружественные</c:v>
                </c:pt>
                <c:pt idx="3">
                  <c:v>Дружественные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0.18</c:v>
                </c:pt>
                <c:pt idx="2">
                  <c:v>0.36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0-004F-9225-43EE62EDA4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Китай</c:v>
                </c:pt>
                <c:pt idx="1">
                  <c:v>Россия</c:v>
                </c:pt>
                <c:pt idx="2">
                  <c:v>Недружественные</c:v>
                </c:pt>
                <c:pt idx="3">
                  <c:v>Дружественные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0.67</c:v>
                </c:pt>
                <c:pt idx="1">
                  <c:v>0.13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0-004F-9225-43EE62EDA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381615"/>
        <c:axId val="376070255"/>
      </c:barChart>
      <c:catAx>
        <c:axId val="36238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3744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376070255"/>
        <c:crosses val="autoZero"/>
        <c:auto val="1"/>
        <c:lblAlgn val="ctr"/>
        <c:lblOffset val="100"/>
        <c:noMultiLvlLbl val="0"/>
      </c:catAx>
      <c:valAx>
        <c:axId val="3760702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2381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rgbClr val="3744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Россия</c:v>
                </c:pt>
                <c:pt idx="1">
                  <c:v>Китай</c:v>
                </c:pt>
                <c:pt idx="2">
                  <c:v>Недружественные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E-2A4D-BBA5-7FCE008DFD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Россия</c:v>
                </c:pt>
                <c:pt idx="1">
                  <c:v>Китай</c:v>
                </c:pt>
                <c:pt idx="2">
                  <c:v>Недружественные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0.22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1E-2A4D-BBA5-7FCE008DF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381615"/>
        <c:axId val="376070255"/>
      </c:barChart>
      <c:catAx>
        <c:axId val="36238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3744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376070255"/>
        <c:crosses val="autoZero"/>
        <c:auto val="1"/>
        <c:lblAlgn val="ctr"/>
        <c:lblOffset val="100"/>
        <c:noMultiLvlLbl val="0"/>
      </c:catAx>
      <c:valAx>
        <c:axId val="3760702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23816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rgbClr val="3744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Китай</c:v>
                </c:pt>
                <c:pt idx="2">
                  <c:v>Недружественные</c:v>
                </c:pt>
                <c:pt idx="3">
                  <c:v>Дружественные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0.08</c:v>
                </c:pt>
                <c:pt idx="2">
                  <c:v>0.36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0-004F-9225-43EE62EDA4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Китай</c:v>
                </c:pt>
                <c:pt idx="2">
                  <c:v>Недружественные</c:v>
                </c:pt>
                <c:pt idx="3">
                  <c:v>Дружественные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0.32</c:v>
                </c:pt>
                <c:pt idx="2">
                  <c:v>0.13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0-004F-9225-43EE62EDA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381615"/>
        <c:axId val="376070255"/>
      </c:barChart>
      <c:catAx>
        <c:axId val="36238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3744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376070255"/>
        <c:crosses val="autoZero"/>
        <c:auto val="1"/>
        <c:lblAlgn val="ctr"/>
        <c:lblOffset val="100"/>
        <c:noMultiLvlLbl val="0"/>
      </c:catAx>
      <c:valAx>
        <c:axId val="3760702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2381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rgbClr val="3744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6275-182B-41AC-90DE-E0F2DE65471F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DA09D-8AA5-4D76-9075-BF260CEA8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6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F58C-9664-45B5-AC18-B5831DC85B0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160A8-7814-461D-9BEC-31C5D791D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1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CF82-B1AC-470B-88F3-0DE2BF0F2E8B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4D-69ED-4B6E-B963-0547979B29C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15">
            <a:extLst>
              <a:ext uri="{FF2B5EF4-FFF2-40B4-BE49-F238E27FC236}">
                <a16:creationId xmlns:a16="http://schemas.microsoft.com/office/drawing/2014/main" id="{6023F96A-7A52-429C-A5C0-6659E93764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225"/>
            <a:ext cx="56073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2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9EAAA79-87CD-4BFE-B392-AB1BBDC7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767263"/>
            <a:ext cx="765810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AFD8CFF-427B-E743-A9F5-34F2728D5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9D3F26-AC4A-458B-87A2-77BD8CE26B3B}"/>
              </a:ext>
            </a:extLst>
          </p:cNvPr>
          <p:cNvSpPr/>
          <p:nvPr userDrawn="1"/>
        </p:nvSpPr>
        <p:spPr>
          <a:xfrm>
            <a:off x="1" y="2031206"/>
            <a:ext cx="9143999" cy="3112294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769B8B0-3CC9-43AB-9E2A-74935A52F821}"/>
              </a:ext>
            </a:extLst>
          </p:cNvPr>
          <p:cNvSpPr txBox="1">
            <a:spLocks/>
          </p:cNvSpPr>
          <p:nvPr userDrawn="1"/>
        </p:nvSpPr>
        <p:spPr>
          <a:xfrm>
            <a:off x="545428" y="500695"/>
            <a:ext cx="8068716" cy="116020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b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три </a:t>
            </a:r>
            <a:b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строки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0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5213EB-537D-4D5C-9AB6-720695F4FB7F}"/>
              </a:ext>
            </a:extLst>
          </p:cNvPr>
          <p:cNvSpPr/>
          <p:nvPr userDrawn="1"/>
        </p:nvSpPr>
        <p:spPr>
          <a:xfrm>
            <a:off x="6203200" y="518703"/>
            <a:ext cx="2414679" cy="4091887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D7CE02-8B31-4CBE-8855-772EE54E0572}"/>
              </a:ext>
            </a:extLst>
          </p:cNvPr>
          <p:cNvSpPr/>
          <p:nvPr userDrawn="1"/>
        </p:nvSpPr>
        <p:spPr>
          <a:xfrm>
            <a:off x="3345700" y="524696"/>
            <a:ext cx="2414679" cy="4091887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30CCFF2-4745-4C59-A3CF-BDA27BA6C8D6}"/>
              </a:ext>
            </a:extLst>
          </p:cNvPr>
          <p:cNvSpPr/>
          <p:nvPr userDrawn="1"/>
        </p:nvSpPr>
        <p:spPr>
          <a:xfrm>
            <a:off x="488200" y="530689"/>
            <a:ext cx="2414679" cy="4091887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6" name="Скругленный прямоугольник 14">
            <a:extLst>
              <a:ext uri="{FF2B5EF4-FFF2-40B4-BE49-F238E27FC236}">
                <a16:creationId xmlns:a16="http://schemas.microsoft.com/office/drawing/2014/main" id="{14B75155-292A-47B3-B3C2-6613491A3408}"/>
              </a:ext>
            </a:extLst>
          </p:cNvPr>
          <p:cNvSpPr/>
          <p:nvPr userDrawn="1"/>
        </p:nvSpPr>
        <p:spPr>
          <a:xfrm>
            <a:off x="6192442" y="2031207"/>
            <a:ext cx="2430065" cy="2160985"/>
          </a:xfrm>
          <a:prstGeom prst="roundRect">
            <a:avLst>
              <a:gd name="adj" fmla="val 0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5A79EA8-DA73-4974-9ADB-E68AC99BD1F6}"/>
              </a:ext>
            </a:extLst>
          </p:cNvPr>
          <p:cNvSpPr/>
          <p:nvPr userDrawn="1"/>
        </p:nvSpPr>
        <p:spPr>
          <a:xfrm>
            <a:off x="6429259" y="2255989"/>
            <a:ext cx="161966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3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972C7B-40B3-4B47-9A5D-377ABBEA6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06" y="794334"/>
            <a:ext cx="953934" cy="953934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3A352FEC-F3EA-48A9-89CC-A63A5F3AC5B9}"/>
              </a:ext>
            </a:extLst>
          </p:cNvPr>
          <p:cNvSpPr/>
          <p:nvPr userDrawn="1"/>
        </p:nvSpPr>
        <p:spPr>
          <a:xfrm>
            <a:off x="6429259" y="2550279"/>
            <a:ext cx="1911266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70000"/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/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дополнительный набор</a:t>
            </a:r>
          </a:p>
        </p:txBody>
      </p:sp>
      <p:sp>
        <p:nvSpPr>
          <p:cNvPr id="24" name="Скругленный прямоугольник 20">
            <a:extLst>
              <a:ext uri="{FF2B5EF4-FFF2-40B4-BE49-F238E27FC236}">
                <a16:creationId xmlns:a16="http://schemas.microsoft.com/office/drawing/2014/main" id="{96C7754B-C2FE-4C1A-9DC7-252668D14C3E}"/>
              </a:ext>
            </a:extLst>
          </p:cNvPr>
          <p:cNvSpPr/>
          <p:nvPr userDrawn="1"/>
        </p:nvSpPr>
        <p:spPr>
          <a:xfrm>
            <a:off x="488200" y="2034595"/>
            <a:ext cx="2438121" cy="2160985"/>
          </a:xfrm>
          <a:prstGeom prst="roundRect">
            <a:avLst>
              <a:gd name="adj" fmla="val 0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D7F40CE-F6AD-4D98-A6E2-F1553C11CFB4}"/>
              </a:ext>
            </a:extLst>
          </p:cNvPr>
          <p:cNvSpPr/>
          <p:nvPr userDrawn="1"/>
        </p:nvSpPr>
        <p:spPr>
          <a:xfrm>
            <a:off x="791767" y="2255989"/>
            <a:ext cx="16204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3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0FD1D2D-962E-419C-8363-B6D4E1C9E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77" y="851362"/>
            <a:ext cx="925391" cy="925391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436863C7-A875-4FF5-ADD1-5AFE4246C1ED}"/>
              </a:ext>
            </a:extLst>
          </p:cNvPr>
          <p:cNvSpPr/>
          <p:nvPr userDrawn="1"/>
        </p:nvSpPr>
        <p:spPr>
          <a:xfrm>
            <a:off x="791766" y="2550279"/>
            <a:ext cx="178201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70000"/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/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дополнительный набор</a:t>
            </a:r>
          </a:p>
        </p:txBody>
      </p:sp>
      <p:sp>
        <p:nvSpPr>
          <p:cNvPr id="32" name="Скругленный прямоугольник 25">
            <a:extLst>
              <a:ext uri="{FF2B5EF4-FFF2-40B4-BE49-F238E27FC236}">
                <a16:creationId xmlns:a16="http://schemas.microsoft.com/office/drawing/2014/main" id="{F7305399-497F-420C-91D8-03F2D1F66676}"/>
              </a:ext>
            </a:extLst>
          </p:cNvPr>
          <p:cNvSpPr/>
          <p:nvPr userDrawn="1"/>
        </p:nvSpPr>
        <p:spPr>
          <a:xfrm>
            <a:off x="3330178" y="2034594"/>
            <a:ext cx="2469164" cy="2160643"/>
          </a:xfrm>
          <a:prstGeom prst="roundRect">
            <a:avLst>
              <a:gd name="adj" fmla="val 0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6DF7BD71-E3E3-4CEB-A03E-22A137E7C3B3}"/>
              </a:ext>
            </a:extLst>
          </p:cNvPr>
          <p:cNvSpPr/>
          <p:nvPr userDrawn="1"/>
        </p:nvSpPr>
        <p:spPr>
          <a:xfrm>
            <a:off x="3599892" y="2241916"/>
            <a:ext cx="161966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3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AD13A0E-AE60-4A9E-9162-46E4CB9E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78" y="815934"/>
            <a:ext cx="1012465" cy="1012465"/>
          </a:xfrm>
          <a:prstGeom prst="rect">
            <a:avLst/>
          </a:prstGeom>
        </p:spPr>
      </p:pic>
      <p:sp>
        <p:nvSpPr>
          <p:cNvPr id="38" name="Rectangle 14">
            <a:extLst>
              <a:ext uri="{FF2B5EF4-FFF2-40B4-BE49-F238E27FC236}">
                <a16:creationId xmlns:a16="http://schemas.microsoft.com/office/drawing/2014/main" id="{7897BD07-416C-462A-82B2-7FDEEB4FF831}"/>
              </a:ext>
            </a:extLst>
          </p:cNvPr>
          <p:cNvSpPr/>
          <p:nvPr userDrawn="1"/>
        </p:nvSpPr>
        <p:spPr>
          <a:xfrm>
            <a:off x="3599892" y="2550279"/>
            <a:ext cx="1911266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70000"/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/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дополнительный набор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0F4315F6-9F0F-46D0-A502-84E10180A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8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E223D6-E8C3-4EAE-BBF6-B03EFF67151C}"/>
              </a:ext>
            </a:extLst>
          </p:cNvPr>
          <p:cNvSpPr/>
          <p:nvPr userDrawn="1"/>
        </p:nvSpPr>
        <p:spPr>
          <a:xfrm>
            <a:off x="0" y="0"/>
            <a:ext cx="9144000" cy="2031206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14" name="Chart 21">
            <a:extLst>
              <a:ext uri="{FF2B5EF4-FFF2-40B4-BE49-F238E27FC236}">
                <a16:creationId xmlns:a16="http://schemas.microsoft.com/office/drawing/2014/main" id="{6F622AA3-1FAD-40AB-A7ED-E33BFB4A9A15}"/>
              </a:ext>
            </a:extLst>
          </p:cNvPr>
          <p:cNvGraphicFramePr/>
          <p:nvPr userDrawn="1"/>
        </p:nvGraphicFramePr>
        <p:xfrm>
          <a:off x="442360" y="2232352"/>
          <a:ext cx="1802436" cy="177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F4298C4-F13D-42D6-BD4F-2D451916AFC0}"/>
              </a:ext>
            </a:extLst>
          </p:cNvPr>
          <p:cNvSpPr txBox="1"/>
          <p:nvPr userDrawn="1"/>
        </p:nvSpPr>
        <p:spPr>
          <a:xfrm>
            <a:off x="955556" y="2926383"/>
            <a:ext cx="7760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75%</a:t>
            </a: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Chart 21">
            <a:extLst>
              <a:ext uri="{FF2B5EF4-FFF2-40B4-BE49-F238E27FC236}">
                <a16:creationId xmlns:a16="http://schemas.microsoft.com/office/drawing/2014/main" id="{7FF724A9-B9F3-4B3F-B91B-1F5C79059806}"/>
              </a:ext>
            </a:extLst>
          </p:cNvPr>
          <p:cNvGraphicFramePr/>
          <p:nvPr userDrawn="1"/>
        </p:nvGraphicFramePr>
        <p:xfrm>
          <a:off x="2595882" y="2232352"/>
          <a:ext cx="1802436" cy="177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A9658C6-1328-4CE7-9CE6-E1F123C50DD1}"/>
              </a:ext>
            </a:extLst>
          </p:cNvPr>
          <p:cNvSpPr txBox="1"/>
          <p:nvPr userDrawn="1"/>
        </p:nvSpPr>
        <p:spPr>
          <a:xfrm>
            <a:off x="3092093" y="2920878"/>
            <a:ext cx="81001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55%</a:t>
            </a: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76DF2B5-0F80-4809-94F1-89255D1EA587}"/>
              </a:ext>
            </a:extLst>
          </p:cNvPr>
          <p:cNvGraphicFramePr/>
          <p:nvPr userDrawn="1"/>
        </p:nvGraphicFramePr>
        <p:xfrm>
          <a:off x="4749404" y="2232352"/>
          <a:ext cx="1802436" cy="177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DEFE221-30DC-4D1A-A40A-F6AAE45E532B}"/>
              </a:ext>
            </a:extLst>
          </p:cNvPr>
          <p:cNvSpPr txBox="1"/>
          <p:nvPr userDrawn="1"/>
        </p:nvSpPr>
        <p:spPr>
          <a:xfrm>
            <a:off x="5247889" y="2908632"/>
            <a:ext cx="80546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94%</a:t>
            </a: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6" name="Chart 21">
            <a:extLst>
              <a:ext uri="{FF2B5EF4-FFF2-40B4-BE49-F238E27FC236}">
                <a16:creationId xmlns:a16="http://schemas.microsoft.com/office/drawing/2014/main" id="{0EC60393-054C-42BD-80FE-889720BB6A68}"/>
              </a:ext>
            </a:extLst>
          </p:cNvPr>
          <p:cNvGraphicFramePr/>
          <p:nvPr userDrawn="1"/>
        </p:nvGraphicFramePr>
        <p:xfrm>
          <a:off x="6902926" y="2232352"/>
          <a:ext cx="1802436" cy="177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6A62962-8155-4B9E-83B9-7F3FBFFEB4F6}"/>
              </a:ext>
            </a:extLst>
          </p:cNvPr>
          <p:cNvSpPr txBox="1"/>
          <p:nvPr userDrawn="1"/>
        </p:nvSpPr>
        <p:spPr>
          <a:xfrm>
            <a:off x="7379042" y="2925839"/>
            <a:ext cx="85020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66%</a:t>
            </a: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329D1C23-6BDF-45AA-994A-D5C4A38C517D}"/>
              </a:ext>
            </a:extLst>
          </p:cNvPr>
          <p:cNvSpPr/>
          <p:nvPr userDrawn="1"/>
        </p:nvSpPr>
        <p:spPr>
          <a:xfrm>
            <a:off x="533578" y="4208890"/>
            <a:ext cx="162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Инфографика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6ACD79C7-37D0-4520-9751-43AD32412B58}"/>
              </a:ext>
            </a:extLst>
          </p:cNvPr>
          <p:cNvSpPr/>
          <p:nvPr userDrawn="1"/>
        </p:nvSpPr>
        <p:spPr>
          <a:xfrm>
            <a:off x="2687100" y="4208890"/>
            <a:ext cx="162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Инфографика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5A9A1D88-080E-43B0-9485-5E3E1E07E5BE}"/>
              </a:ext>
            </a:extLst>
          </p:cNvPr>
          <p:cNvSpPr/>
          <p:nvPr userDrawn="1"/>
        </p:nvSpPr>
        <p:spPr>
          <a:xfrm>
            <a:off x="4840622" y="4208890"/>
            <a:ext cx="162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Инфографика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199D84A0-BD05-4C0A-80DC-2E13B2AA8158}"/>
              </a:ext>
            </a:extLst>
          </p:cNvPr>
          <p:cNvSpPr/>
          <p:nvPr userDrawn="1"/>
        </p:nvSpPr>
        <p:spPr>
          <a:xfrm>
            <a:off x="6994144" y="4208890"/>
            <a:ext cx="162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Инфографика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itle 7">
            <a:extLst>
              <a:ext uri="{FF2B5EF4-FFF2-40B4-BE49-F238E27FC236}">
                <a16:creationId xmlns:a16="http://schemas.microsoft.com/office/drawing/2014/main" id="{530E91BF-F3F0-468A-85C9-D90D7393565F}"/>
              </a:ext>
            </a:extLst>
          </p:cNvPr>
          <p:cNvSpPr txBox="1">
            <a:spLocks/>
          </p:cNvSpPr>
          <p:nvPr userDrawn="1"/>
        </p:nvSpPr>
        <p:spPr>
          <a:xfrm>
            <a:off x="545428" y="500695"/>
            <a:ext cx="8068716" cy="116020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00" dirty="0">
                <a:solidFill>
                  <a:schemeClr val="bg1"/>
                </a:solidFill>
                <a:latin typeface="SB Sans Display"/>
                <a:cs typeface="SB Sans Display"/>
              </a:rPr>
              <a:t>Текст </a:t>
            </a:r>
            <a:endParaRPr lang="en-US" sz="2100" dirty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9FF3C31B-977D-4C6F-B74B-7A080B95A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3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F08380-7DBE-4403-BC9D-801FEF502EFC}"/>
              </a:ext>
            </a:extLst>
          </p:cNvPr>
          <p:cNvSpPr txBox="1"/>
          <p:nvPr userDrawn="1"/>
        </p:nvSpPr>
        <p:spPr>
          <a:xfrm>
            <a:off x="7019677" y="921954"/>
            <a:ext cx="160283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Раздел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D8F58-4E23-49C3-8A08-9E9CBCBBB127}"/>
              </a:ext>
            </a:extLst>
          </p:cNvPr>
          <p:cNvSpPr txBox="1"/>
          <p:nvPr userDrawn="1"/>
        </p:nvSpPr>
        <p:spPr>
          <a:xfrm>
            <a:off x="7019677" y="2291337"/>
            <a:ext cx="160283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Раздел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12FFC-6203-4D31-8DDC-1F2613C9F20C}"/>
              </a:ext>
            </a:extLst>
          </p:cNvPr>
          <p:cNvSpPr txBox="1"/>
          <p:nvPr userDrawn="1"/>
        </p:nvSpPr>
        <p:spPr>
          <a:xfrm>
            <a:off x="7019677" y="3678157"/>
            <a:ext cx="160283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Раздел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D0ADC51-AEEE-4A24-AE0B-BF93B316294B}"/>
              </a:ext>
            </a:extLst>
          </p:cNvPr>
          <p:cNvSpPr txBox="1">
            <a:spLocks/>
          </p:cNvSpPr>
          <p:nvPr userDrawn="1"/>
        </p:nvSpPr>
        <p:spPr>
          <a:xfrm>
            <a:off x="521494" y="1730874"/>
            <a:ext cx="3078398" cy="241358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70000">
              <a:lnSpc>
                <a:spcPts val="1410"/>
              </a:lnSpc>
              <a:spcBef>
                <a:spcPts val="0"/>
              </a:spcBef>
              <a:buNone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 текста-дополнение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3845E440-8C55-43F8-8272-17F0C5E7BDEE}"/>
              </a:ext>
            </a:extLst>
          </p:cNvPr>
          <p:cNvSpPr txBox="1">
            <a:spLocks/>
          </p:cNvSpPr>
          <p:nvPr userDrawn="1"/>
        </p:nvSpPr>
        <p:spPr>
          <a:xfrm>
            <a:off x="521494" y="519113"/>
            <a:ext cx="2970610" cy="6483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b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три</a:t>
            </a:r>
            <a:b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строки</a:t>
            </a:r>
            <a:endParaRPr lang="en-US" sz="2100" dirty="0">
              <a:solidFill>
                <a:srgbClr val="00B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8FBC5837-489C-446B-AEDD-3B434DC1FF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31457" y="1"/>
            <a:ext cx="2162213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FE38D3C-9A69-4135-AF11-61E124703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8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/ дополните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4BDFC95-8FDD-4890-86DD-880CCFBD91C1}"/>
              </a:ext>
            </a:extLst>
          </p:cNvPr>
          <p:cNvSpPr txBox="1">
            <a:spLocks/>
          </p:cNvSpPr>
          <p:nvPr userDrawn="1"/>
        </p:nvSpPr>
        <p:spPr>
          <a:xfrm>
            <a:off x="521494" y="1728564"/>
            <a:ext cx="8119586" cy="278740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70000">
              <a:lnSpc>
                <a:spcPts val="1410"/>
              </a:lnSpc>
              <a:spcBef>
                <a:spcPts val="0"/>
              </a:spcBef>
              <a:buNone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 текста в несколько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предложений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270000">
              <a:lnSpc>
                <a:spcPts val="1410"/>
              </a:lnSpc>
              <a:spcBef>
                <a:spcPts val="0"/>
              </a:spcBef>
              <a:buNone/>
            </a:pP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270000">
              <a:lnSpc>
                <a:spcPts val="1410"/>
              </a:lnSpc>
              <a:spcBef>
                <a:spcPts val="0"/>
              </a:spcBef>
              <a:buNone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 текста в несколько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предложений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4EF1D9F2-E69B-43E9-82B5-D4F5701B51CA}"/>
              </a:ext>
            </a:extLst>
          </p:cNvPr>
          <p:cNvSpPr txBox="1">
            <a:spLocks/>
          </p:cNvSpPr>
          <p:nvPr userDrawn="1"/>
        </p:nvSpPr>
        <p:spPr>
          <a:xfrm>
            <a:off x="521494" y="519112"/>
            <a:ext cx="2970610" cy="105060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b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три</a:t>
            </a:r>
            <a:b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строки</a:t>
            </a:r>
            <a:endParaRPr lang="en-US" sz="2100" dirty="0">
              <a:solidFill>
                <a:srgbClr val="00B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DEBD0-42D3-4A37-95C4-A14A08B72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8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информацией о н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129B5E7C-9610-4217-BD75-7B64ED335FE0}"/>
              </a:ext>
            </a:extLst>
          </p:cNvPr>
          <p:cNvSpPr txBox="1">
            <a:spLocks/>
          </p:cNvSpPr>
          <p:nvPr userDrawn="1"/>
        </p:nvSpPr>
        <p:spPr>
          <a:xfrm>
            <a:off x="537289" y="3192612"/>
            <a:ext cx="3278627" cy="151209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</a:t>
            </a:r>
            <a:b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Название</a:t>
            </a:r>
            <a:b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раздела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2EEB99D-7F7D-42B8-8B38-00DE77D268B9}"/>
              </a:ext>
            </a:extLst>
          </p:cNvPr>
          <p:cNvSpPr txBox="1">
            <a:spLocks/>
          </p:cNvSpPr>
          <p:nvPr userDrawn="1"/>
        </p:nvSpPr>
        <p:spPr>
          <a:xfrm>
            <a:off x="4028523" y="476955"/>
            <a:ext cx="4593983" cy="151209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по разделу</a:t>
            </a:r>
            <a:b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в 3 строки</a:t>
            </a:r>
            <a:b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Общее название</a:t>
            </a:r>
            <a:br>
              <a:rPr lang="ru-RU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E98BBE87-C1B1-4DFF-B446-EBB94972F5E1}"/>
              </a:ext>
            </a:extLst>
          </p:cNvPr>
          <p:cNvSpPr/>
          <p:nvPr userDrawn="1"/>
        </p:nvSpPr>
        <p:spPr>
          <a:xfrm>
            <a:off x="6733360" y="2175978"/>
            <a:ext cx="1600915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350" b="1" dirty="0">
                <a:solidFill>
                  <a:srgbClr val="00B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1350" b="1" dirty="0">
              <a:solidFill>
                <a:srgbClr val="00BC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010FC1E8-6A64-479F-AADD-892A3EEC2BA2}"/>
              </a:ext>
            </a:extLst>
          </p:cNvPr>
          <p:cNvSpPr/>
          <p:nvPr userDrawn="1"/>
        </p:nvSpPr>
        <p:spPr>
          <a:xfrm>
            <a:off x="6733360" y="2470268"/>
            <a:ext cx="1889146" cy="2423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70000"/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Информация,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 текста в четыре строки, данные /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описание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270000"/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270000"/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Информация,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 текста в четыре строки, данные /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описание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270000"/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270000"/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Информация,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 текста в четыре строки, данные / 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описание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270000"/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9BAFB14-157D-4872-9566-1B8B4EBD8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7289" y="-131250"/>
            <a:ext cx="2468537" cy="32435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DE85A0E-CEB9-4415-9E89-B1269D878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40370" y="1920495"/>
            <a:ext cx="2468537" cy="3243543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F15E568-3688-47C7-A964-463CD7FDE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4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с информ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>
            <a:extLst>
              <a:ext uri="{FF2B5EF4-FFF2-40B4-BE49-F238E27FC236}">
                <a16:creationId xmlns:a16="http://schemas.microsoft.com/office/drawing/2014/main" id="{F3F3B99A-177A-439C-A5A3-5C701CBBADBB}"/>
              </a:ext>
            </a:extLst>
          </p:cNvPr>
          <p:cNvSpPr txBox="1">
            <a:spLocks/>
          </p:cNvSpPr>
          <p:nvPr userDrawn="1"/>
        </p:nvSpPr>
        <p:spPr>
          <a:xfrm>
            <a:off x="4997816" y="3595068"/>
            <a:ext cx="1890000" cy="6485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 marL="988219" indent="-988219">
              <a:lnSpc>
                <a:spcPct val="100000"/>
              </a:lnSpc>
            </a:pPr>
            <a:r>
              <a:rPr lang="ru-RU" sz="3600" b="1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</a:t>
            </a:r>
            <a:endParaRPr lang="en-US" sz="3600" b="1" dirty="0">
              <a:solidFill>
                <a:srgbClr val="00B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6FFD7E08-13DD-4BCD-93C4-AC75B5DE1030}"/>
              </a:ext>
            </a:extLst>
          </p:cNvPr>
          <p:cNvSpPr txBox="1">
            <a:spLocks/>
          </p:cNvSpPr>
          <p:nvPr userDrawn="1"/>
        </p:nvSpPr>
        <p:spPr>
          <a:xfrm>
            <a:off x="6937063" y="3595068"/>
            <a:ext cx="1890000" cy="6485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B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</a:t>
            </a:r>
            <a:endParaRPr lang="en-US" sz="3600" b="1" dirty="0">
              <a:solidFill>
                <a:srgbClr val="00B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BDEC210-049A-4C53-A441-6E0B3E1C6ED3}"/>
              </a:ext>
            </a:extLst>
          </p:cNvPr>
          <p:cNvSpPr txBox="1">
            <a:spLocks/>
          </p:cNvSpPr>
          <p:nvPr userDrawn="1"/>
        </p:nvSpPr>
        <p:spPr>
          <a:xfrm>
            <a:off x="5047064" y="4237309"/>
            <a:ext cx="1056599" cy="33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Инфографика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DE8F4D7-F162-4B2E-92B2-E8BD1B3BA332}"/>
              </a:ext>
            </a:extLst>
          </p:cNvPr>
          <p:cNvSpPr txBox="1">
            <a:spLocks/>
          </p:cNvSpPr>
          <p:nvPr userDrawn="1"/>
        </p:nvSpPr>
        <p:spPr>
          <a:xfrm>
            <a:off x="6991780" y="4269580"/>
            <a:ext cx="1056599" cy="33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Инфографика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id="{B7C12DA1-6CB5-4EDF-8FEF-631E93F3E5B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4608" y="519523"/>
            <a:ext cx="1866886" cy="1889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30" name="Рисунок 2">
            <a:extLst>
              <a:ext uri="{FF2B5EF4-FFF2-40B4-BE49-F238E27FC236}">
                <a16:creationId xmlns:a16="http://schemas.microsoft.com/office/drawing/2014/main" id="{1C81F8F6-F6A7-4DF4-AF88-A995A73B40B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82000" y="519112"/>
            <a:ext cx="1866886" cy="1889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E00C1716-704B-4EC6-9298-9EC8D99BD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9114" y="2739733"/>
            <a:ext cx="1866886" cy="1889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04C19BEB-C534-4D14-85C6-DCA8C635E92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680066" y="2733568"/>
            <a:ext cx="1866886" cy="1889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356DBF9-8AE8-4C6A-ADE3-BBC7719A1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6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C57DC98D-8EBE-44F3-8A9E-A2E35D5157CD}"/>
              </a:ext>
            </a:extLst>
          </p:cNvPr>
          <p:cNvGraphicFramePr/>
          <p:nvPr userDrawn="1"/>
        </p:nvGraphicFramePr>
        <p:xfrm>
          <a:off x="3714751" y="545584"/>
          <a:ext cx="4907756" cy="407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E0CC9D-7313-4C2E-87A1-5B209A9861CC}"/>
              </a:ext>
            </a:extLst>
          </p:cNvPr>
          <p:cNvSpPr txBox="1"/>
          <p:nvPr userDrawn="1"/>
        </p:nvSpPr>
        <p:spPr>
          <a:xfrm>
            <a:off x="499702" y="2705022"/>
            <a:ext cx="1534016" cy="4154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</a:t>
            </a:r>
            <a:endParaRPr lang="ru-RU" sz="2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3A304-3DC4-4B98-8F7B-FCA5E5C5FD8B}"/>
              </a:ext>
            </a:extLst>
          </p:cNvPr>
          <p:cNvSpPr txBox="1"/>
          <p:nvPr userDrawn="1"/>
        </p:nvSpPr>
        <p:spPr>
          <a:xfrm>
            <a:off x="517664" y="3212853"/>
            <a:ext cx="1894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дополнение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652D66-A775-4CDD-A757-571F8E56862C}"/>
              </a:ext>
            </a:extLst>
          </p:cNvPr>
          <p:cNvSpPr txBox="1"/>
          <p:nvPr userDrawn="1"/>
        </p:nvSpPr>
        <p:spPr>
          <a:xfrm>
            <a:off x="499702" y="3785142"/>
            <a:ext cx="1534016" cy="4154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8628FD-BE39-446B-8289-B7DB734EBFC8}"/>
              </a:ext>
            </a:extLst>
          </p:cNvPr>
          <p:cNvSpPr txBox="1"/>
          <p:nvPr userDrawn="1"/>
        </p:nvSpPr>
        <p:spPr>
          <a:xfrm>
            <a:off x="517664" y="4292974"/>
            <a:ext cx="1894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дополнение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CB104C3C-3845-466D-B574-F72EAE4B1DE7}"/>
              </a:ext>
            </a:extLst>
          </p:cNvPr>
          <p:cNvSpPr txBox="1">
            <a:spLocks/>
          </p:cNvSpPr>
          <p:nvPr userDrawn="1"/>
        </p:nvSpPr>
        <p:spPr>
          <a:xfrm>
            <a:off x="521494" y="519112"/>
            <a:ext cx="2970610" cy="94871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00" dirty="0">
                <a:solidFill>
                  <a:srgbClr val="00B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br>
              <a:rPr lang="ru-RU" sz="2100" dirty="0">
                <a:solidFill>
                  <a:srgbClr val="00B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solidFill>
                  <a:srgbClr val="00B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три </a:t>
            </a:r>
            <a:br>
              <a:rPr lang="ru-RU" sz="2100" dirty="0">
                <a:solidFill>
                  <a:srgbClr val="00B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100" dirty="0">
                <a:solidFill>
                  <a:srgbClr val="00B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строки</a:t>
            </a:r>
            <a:br>
              <a:rPr lang="ru-RU" sz="2100" dirty="0">
                <a:solidFill>
                  <a:srgbClr val="00B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100" dirty="0">
              <a:solidFill>
                <a:srgbClr val="00BC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3A8DFE-F0D4-4FBA-BFCA-F166457A76B4}"/>
              </a:ext>
            </a:extLst>
          </p:cNvPr>
          <p:cNvSpPr txBox="1"/>
          <p:nvPr userDrawn="1"/>
        </p:nvSpPr>
        <p:spPr>
          <a:xfrm>
            <a:off x="499702" y="1643193"/>
            <a:ext cx="1426004" cy="4154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</a:t>
            </a:r>
            <a:endParaRPr lang="ru-RU" sz="2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858043-6B78-46F2-8B86-CC0896B8C447}"/>
              </a:ext>
            </a:extLst>
          </p:cNvPr>
          <p:cNvSpPr txBox="1"/>
          <p:nvPr userDrawn="1"/>
        </p:nvSpPr>
        <p:spPr>
          <a:xfrm>
            <a:off x="517664" y="2151025"/>
            <a:ext cx="1894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дополнение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F94B5FFF-3683-4373-A1ED-048E961B7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9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траницы с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B2C72B-ECB8-49F1-A3A7-A0F272126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8656" y="286469"/>
            <a:ext cx="2826056" cy="371096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41B1C72-5CF3-4FD1-A68C-E74DBA9FB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5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 /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93CB98-F5FA-400E-A270-D689C2D3DA8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29721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56829" t="21326" r="13591" b="19562"/>
          <a:stretch/>
        </p:blipFill>
        <p:spPr>
          <a:xfrm>
            <a:off x="0" y="4419"/>
            <a:ext cx="9144000" cy="5139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538968"/>
            <a:ext cx="9143997" cy="13892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 anchorCtr="0"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5586080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fld id="{1875C965-7BA3-4A68-9C96-B2EC8ECB03E6}" type="datetime1">
              <a:rPr lang="ru-RU" smtClean="0">
                <a:solidFill>
                  <a:srgbClr val="000000"/>
                </a:solidFill>
              </a:rPr>
              <a:pPr/>
              <a:t>05.06.2023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08372" y="4733100"/>
            <a:ext cx="486000" cy="4104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160904D-69ED-4B6E-B963-0547979B29C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8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C6939-1464-4F7A-A00D-8DA3D59035C6}" type="slidenum">
              <a:rPr lang="ru-RU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317994" y="789406"/>
            <a:ext cx="8508023" cy="388858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5239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44402" y="26999"/>
            <a:ext cx="6115142" cy="681540"/>
          </a:xfrm>
          <a:prstGeom prst="rect">
            <a:avLst/>
          </a:prstGeom>
        </p:spPr>
        <p:txBody>
          <a:bodyPr lIns="91302" tIns="45654" rIns="91302" bIns="45654"/>
          <a:lstStyle>
            <a:lvl1pPr>
              <a:defRPr b="0" i="0">
                <a:solidFill>
                  <a:schemeClr val="bg2">
                    <a:lumMod val="50000"/>
                  </a:schemeClr>
                </a:solidFill>
                <a:latin typeface="SB Sans Display" panose="020B050304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94260" y="4900482"/>
            <a:ext cx="731159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ru-RU" b="1"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D2C6939-1464-4F7A-A00D-8DA3D59035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6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0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41" y="2247722"/>
            <a:ext cx="8352928" cy="34624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41" y="2739111"/>
            <a:ext cx="8352928" cy="30008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1350">
                <a:solidFill>
                  <a:srgbClr val="F5D7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395537" y="4918591"/>
            <a:ext cx="1152128" cy="20774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750" b="0" i="0">
                <a:solidFill>
                  <a:schemeClr val="bg1">
                    <a:lumMod val="95000"/>
                  </a:schemeClr>
                </a:solidFill>
                <a:latin typeface="SB Sans Display" panose="020B0503040504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6228189" y="4933315"/>
            <a:ext cx="2568435" cy="184666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ФИО сотрудника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7" y="403377"/>
            <a:ext cx="4069283" cy="3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3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0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8" y="2247716"/>
            <a:ext cx="8352928" cy="34624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8" y="2739111"/>
            <a:ext cx="8352928" cy="30008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395537" y="4918585"/>
            <a:ext cx="1152128" cy="20774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750" b="0" i="0">
                <a:solidFill>
                  <a:schemeClr val="bg1">
                    <a:lumMod val="95000"/>
                  </a:schemeClr>
                </a:solidFill>
                <a:latin typeface="SB Sans Display" panose="020B0503040504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6228185" y="4933309"/>
            <a:ext cx="2568435" cy="184666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ФИО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3230073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CF82-B1AC-470B-88F3-0DE2BF0F2E8B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4D-69ED-4B6E-B963-0547979B29C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15">
            <a:extLst>
              <a:ext uri="{FF2B5EF4-FFF2-40B4-BE49-F238E27FC236}">
                <a16:creationId xmlns:a16="http://schemas.microsoft.com/office/drawing/2014/main" id="{6023F96A-7A52-429C-A5C0-6659E93764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225"/>
            <a:ext cx="56073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35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47626"/>
            <a:ext cx="7129462" cy="627460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86600" y="48696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1B76-86AF-44B9-9FF5-C2C03CFAF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806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965-7BA3-4A68-9C96-B2EC8ECB03E6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4D-69ED-4B6E-B963-0547979B2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B1BC-4FDF-4E9E-B6A1-1B30FBD8141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A421-8B47-4FDF-923F-0D9E27D46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9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89CC-1255-4110-B6A7-7CD925B93CA2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05.06.2023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4D-69ED-4B6E-B963-0547979B29C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4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7A9C-497B-4A5E-A014-DF7F542E7615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A160904D-69ED-4B6E-B963-0547979B2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2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резентации /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23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CFA4922C-22F5-4A7C-A80A-0DECB9E0E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554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17E359F-A0A9-491B-86B1-65EB6CD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6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853F-8BF3-40C8-BC23-569B9888C887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904D-69ED-4B6E-B963-0547979B29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627534"/>
            <a:ext cx="856895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86600" y="48696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1B76-86AF-44B9-9FF5-C2C03CFAF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9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2" b="1">
          <a:solidFill>
            <a:srgbClr val="2D7534"/>
          </a:solidFill>
          <a:latin typeface="Calibri" pitchFamily="34" charset="0"/>
          <a:ea typeface="Arial" charset="0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2" b="1">
          <a:solidFill>
            <a:srgbClr val="2D7534"/>
          </a:solidFill>
          <a:latin typeface="Calibri" pitchFamily="34" charset="0"/>
          <a:ea typeface="Arial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2" b="1">
          <a:solidFill>
            <a:srgbClr val="2D7534"/>
          </a:solidFill>
          <a:latin typeface="Calibri" pitchFamily="34" charset="0"/>
          <a:ea typeface="Arial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2" b="1">
          <a:solidFill>
            <a:srgbClr val="2D7534"/>
          </a:solidFill>
          <a:latin typeface="Calibri" pitchFamily="34" charset="0"/>
          <a:ea typeface="Arial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2" b="1">
          <a:solidFill>
            <a:srgbClr val="2D7534"/>
          </a:solidFill>
          <a:latin typeface="Calibri" pitchFamily="34" charset="0"/>
          <a:ea typeface="Arial" charset="0"/>
          <a:cs typeface="Calibri" pitchFamily="34" charset="0"/>
        </a:defRPr>
      </a:lvl5pPr>
      <a:lvl6pPr marL="2881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68" b="1">
          <a:solidFill>
            <a:schemeClr val="tx2"/>
          </a:solidFill>
          <a:latin typeface="Century Gothic" pitchFamily="34" charset="0"/>
        </a:defRPr>
      </a:lvl6pPr>
      <a:lvl7pPr marL="576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68" b="1">
          <a:solidFill>
            <a:schemeClr val="tx2"/>
          </a:solidFill>
          <a:latin typeface="Century Gothic" pitchFamily="34" charset="0"/>
        </a:defRPr>
      </a:lvl7pPr>
      <a:lvl8pPr marL="8645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68" b="1">
          <a:solidFill>
            <a:schemeClr val="tx2"/>
          </a:solidFill>
          <a:latin typeface="Century Gothic" pitchFamily="34" charset="0"/>
        </a:defRPr>
      </a:lvl8pPr>
      <a:lvl9pPr marL="1152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68" b="1">
          <a:solidFill>
            <a:schemeClr val="tx2"/>
          </a:solidFill>
          <a:latin typeface="Century Gothic" pitchFamily="34" charset="0"/>
        </a:defRPr>
      </a:lvl9pPr>
    </p:titleStyle>
    <p:bodyStyle>
      <a:lvl1pPr marL="168103" indent="-168103" algn="l" rtl="0" eaLnBrk="0" fontAlgn="base" hangingPunct="0">
        <a:spcBef>
          <a:spcPct val="0"/>
        </a:spcBef>
        <a:spcAft>
          <a:spcPts val="378"/>
        </a:spcAft>
        <a:buBlip>
          <a:blip r:embed="rId6"/>
        </a:buBlip>
        <a:defRPr kumimoji="1" sz="1492">
          <a:solidFill>
            <a:schemeClr val="tx1"/>
          </a:solidFill>
          <a:latin typeface="Calibri" pitchFamily="34" charset="0"/>
          <a:ea typeface="Arial" charset="0"/>
          <a:cs typeface="Calibri" pitchFamily="34" charset="0"/>
        </a:defRPr>
      </a:lvl1pPr>
      <a:lvl2pPr marL="347214" indent="-179111" algn="l" rtl="0" eaLnBrk="0" fontAlgn="base" hangingPunct="0">
        <a:spcBef>
          <a:spcPct val="0"/>
        </a:spcBef>
        <a:spcAft>
          <a:spcPts val="378"/>
        </a:spcAft>
        <a:buBlip>
          <a:blip r:embed="rId6"/>
        </a:buBlip>
        <a:defRPr kumimoji="1" sz="1271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2pPr>
      <a:lvl3pPr marL="779479" indent="-144089" algn="l" rtl="0" eaLnBrk="0" fontAlgn="base" hangingPunct="0">
        <a:spcBef>
          <a:spcPct val="0"/>
        </a:spcBef>
        <a:spcAft>
          <a:spcPct val="30000"/>
        </a:spcAft>
        <a:buChar char="•"/>
        <a:defRPr kumimoji="1" sz="1492">
          <a:solidFill>
            <a:schemeClr val="tx1"/>
          </a:solidFill>
          <a:latin typeface="+mn-lt"/>
          <a:ea typeface="Calibri" charset="0"/>
          <a:cs typeface="Calibri" pitchFamily="34" charset="0"/>
        </a:defRPr>
      </a:lvl3pPr>
      <a:lvl4pPr marL="1036637" indent="-144089" algn="l" rtl="0" eaLnBrk="0" fontAlgn="base" hangingPunct="0">
        <a:spcBef>
          <a:spcPct val="0"/>
        </a:spcBef>
        <a:spcAft>
          <a:spcPct val="30000"/>
        </a:spcAft>
        <a:buChar char="–"/>
        <a:defRPr kumimoji="1" sz="1271">
          <a:solidFill>
            <a:schemeClr val="tx1"/>
          </a:solidFill>
          <a:latin typeface="+mn-lt"/>
          <a:ea typeface="Calibri" charset="0"/>
          <a:cs typeface="Calibri" pitchFamily="34" charset="0"/>
        </a:defRPr>
      </a:lvl4pPr>
      <a:lvl5pPr marL="1296797" indent="-144089" algn="l" rtl="0" eaLnBrk="0" fontAlgn="base" hangingPunct="0">
        <a:spcBef>
          <a:spcPct val="0"/>
        </a:spcBef>
        <a:spcAft>
          <a:spcPct val="30000"/>
        </a:spcAft>
        <a:buChar char="»"/>
        <a:defRPr kumimoji="1" sz="1271">
          <a:solidFill>
            <a:schemeClr val="tx1"/>
          </a:solidFill>
          <a:latin typeface="+mn-lt"/>
          <a:ea typeface="Calibri" charset="0"/>
          <a:cs typeface="Calibri" pitchFamily="34" charset="0"/>
        </a:defRPr>
      </a:lvl5pPr>
      <a:lvl6pPr marL="1584974" indent="-144089" algn="l" rtl="0" eaLnBrk="1" fontAlgn="base" hangingPunct="1">
        <a:spcBef>
          <a:spcPct val="0"/>
        </a:spcBef>
        <a:spcAft>
          <a:spcPct val="30000"/>
        </a:spcAft>
        <a:buChar char="»"/>
        <a:defRPr sz="1271">
          <a:solidFill>
            <a:schemeClr val="tx1"/>
          </a:solidFill>
          <a:latin typeface="+mn-lt"/>
        </a:defRPr>
      </a:lvl6pPr>
      <a:lvl7pPr marL="1873150" indent="-144089" algn="l" rtl="0" eaLnBrk="1" fontAlgn="base" hangingPunct="1">
        <a:spcBef>
          <a:spcPct val="0"/>
        </a:spcBef>
        <a:spcAft>
          <a:spcPct val="30000"/>
        </a:spcAft>
        <a:buChar char="»"/>
        <a:defRPr sz="1271">
          <a:solidFill>
            <a:schemeClr val="tx1"/>
          </a:solidFill>
          <a:latin typeface="+mn-lt"/>
        </a:defRPr>
      </a:lvl7pPr>
      <a:lvl8pPr marL="2161327" indent="-144089" algn="l" rtl="0" eaLnBrk="1" fontAlgn="base" hangingPunct="1">
        <a:spcBef>
          <a:spcPct val="0"/>
        </a:spcBef>
        <a:spcAft>
          <a:spcPct val="30000"/>
        </a:spcAft>
        <a:buChar char="»"/>
        <a:defRPr sz="1271">
          <a:solidFill>
            <a:schemeClr val="tx1"/>
          </a:solidFill>
          <a:latin typeface="+mn-lt"/>
        </a:defRPr>
      </a:lvl8pPr>
      <a:lvl9pPr marL="2449504" indent="-144089" algn="l" rtl="0" eaLnBrk="1" fontAlgn="base" hangingPunct="1">
        <a:spcBef>
          <a:spcPct val="0"/>
        </a:spcBef>
        <a:spcAft>
          <a:spcPct val="30000"/>
        </a:spcAft>
        <a:buChar char="»"/>
        <a:defRPr sz="127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88176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76354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64531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52707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40885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29062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17239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05416" algn="l" defTabSz="576354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6A5A-82B0-413E-B0DE-C03BAEFF1BA0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904D-69ED-4B6E-B963-0547979B29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7" y="771550"/>
            <a:ext cx="828092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3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089CC-1255-4110-B6A7-7CD925B93CA2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05.06.2023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904D-69ED-4B6E-B963-0547979B29C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4" y="771550"/>
            <a:ext cx="828092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8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87A6C-B747-4995-9736-257AC480F84E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904D-69ED-4B6E-B963-0547979B29C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рабочие файлы\Национальный лизинговый союз\лого\Ресурс 1@8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4"/>
            <a:ext cx="135241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7544" y="915566"/>
            <a:ext cx="8280920" cy="0"/>
          </a:xfrm>
          <a:prstGeom prst="line">
            <a:avLst/>
          </a:prstGeom>
          <a:ln w="6350">
            <a:solidFill>
              <a:srgbClr val="00CC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0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145" y="102617"/>
            <a:ext cx="6108868" cy="57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3311" y="789552"/>
            <a:ext cx="8522176" cy="3862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SB Sans Display" panose="020B0503040504020204" pitchFamily="34" charset="0"/>
              </a:defRPr>
            </a:lvl1pPr>
          </a:lstStyle>
          <a:p>
            <a:endParaRPr lang="ru-RU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SB Sans Display" panose="020B0503040504020204" pitchFamily="34" charset="0"/>
              </a:defRPr>
            </a:lvl1pPr>
          </a:lstStyle>
          <a:p>
            <a:fld id="{DD2C6939-1464-4F7A-A00D-8DA3D59035C6}" type="slidenum">
              <a:rPr lang="ru-RU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SB Sans Display" panose="020B0503040504020204" pitchFamily="34" charset="0"/>
              </a:defRPr>
            </a:lvl1pPr>
          </a:lstStyle>
          <a:p>
            <a:endParaRPr lang="ru-RU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ftr="0" dt="0"/>
  <p:txStyles>
    <p:titleStyle>
      <a:lvl1pPr algn="r" defTabSz="685800" rtl="0" eaLnBrk="1" latinLnBrk="0" hangingPunct="1">
        <a:spcBef>
          <a:spcPct val="0"/>
        </a:spcBef>
        <a:buNone/>
        <a:defRPr sz="1500" b="0" i="0" kern="1200" baseline="0">
          <a:solidFill>
            <a:schemeClr val="tx1"/>
          </a:solidFill>
          <a:latin typeface="SB Sans Display" panose="020B0503040504020204" pitchFamily="34" charset="0"/>
          <a:ea typeface="+mj-ea"/>
          <a:cs typeface="SB Sans Display" panose="020B0503040504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SB Sans Display" panose="020B0503040504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25" b="0" i="0" kern="1200">
          <a:solidFill>
            <a:schemeClr val="tx1"/>
          </a:solidFill>
          <a:latin typeface="SB Sans Display" panose="020B05030405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750" b="0" i="0" kern="1200">
          <a:solidFill>
            <a:schemeClr val="tx1"/>
          </a:solidFill>
          <a:latin typeface="SB Sans Display" panose="020B05030405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75" b="0" i="0" kern="1200">
          <a:solidFill>
            <a:schemeClr val="tx1"/>
          </a:solidFill>
          <a:latin typeface="SB Sans Display" panose="020B05030405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" b="0" i="0" kern="1200">
          <a:solidFill>
            <a:schemeClr val="tx1"/>
          </a:solidFill>
          <a:latin typeface="SB Sans Display" panose="020B05030405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853F-8BF3-40C8-BC23-569B9888C887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904D-69ED-4B6E-B963-0547979B29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627534"/>
            <a:ext cx="856895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E6249E-D823-3F4F-B66B-1191E33D8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1" r="-14560"/>
          <a:stretch/>
        </p:blipFill>
        <p:spPr>
          <a:xfrm>
            <a:off x="0" y="256551"/>
            <a:ext cx="5652120" cy="488694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92" y="3003798"/>
            <a:ext cx="3881235" cy="15973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Директор по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</a:t>
            </a:r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АО «Сбербанк Лизинг»</a:t>
            </a:r>
          </a:p>
          <a:p>
            <a:pPr>
              <a:spcAft>
                <a:spcPts val="600"/>
              </a:spcAft>
            </a:pPr>
            <a:endParaRPr lang="ru-RU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Погорелова Ирина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E11F98-7348-5A4F-92D4-854ADD39F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64" y="1393656"/>
            <a:ext cx="1872208" cy="245851"/>
          </a:xfrm>
          <a:prstGeom prst="rect">
            <a:avLst/>
          </a:prstGeom>
        </p:spPr>
      </p:pic>
      <p:pic>
        <p:nvPicPr>
          <p:cNvPr id="1028" name="Picture 4" descr="https://www.fedsfm.ru/content/szfo/images/%D1%8D%D0%BB%D0%B5%D0%BC%D0%B5%D0%BD%D1%82%D1%8B/%D0%BE%D0%BB%D0%B0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"/>
                    </a14:imgEffect>
                    <a14:imgEffect>
                      <a14:brightnessContrast bright="35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7924"/>
            <a:ext cx="504056" cy="5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322e72ae-022e-4c80-a4e3-f007d087cb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303888"/>
              </p:ext>
            </p:extLst>
          </p:nvPr>
        </p:nvGraphicFramePr>
        <p:xfrm>
          <a:off x="1835696" y="843558"/>
          <a:ext cx="55446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203598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Китай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728" y="1713785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США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116" y="2223973"/>
            <a:ext cx="1013536" cy="32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70C0"/>
                </a:solidFill>
              </a:rPr>
              <a:t>Европа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5810" y="273914"/>
            <a:ext cx="600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ПРОДАЖИ ЛЕГКОВЫХ АВТОМОБИЛЕЙ, МЛН. ЕД.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6B83FD-8D9F-B34F-8F7E-0DDCF43DC4BA}"/>
              </a:ext>
            </a:extLst>
          </p:cNvPr>
          <p:cNvSpPr/>
          <p:nvPr/>
        </p:nvSpPr>
        <p:spPr>
          <a:xfrm rot="5400000" flipV="1">
            <a:off x="4202748" y="181448"/>
            <a:ext cx="734847" cy="9144002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728" y="4435614"/>
            <a:ext cx="8144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Продажи ЛА в Китае восстановились в 2023 году,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продажи ЛА в Европе и США продолжают падать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0F8476-2156-E482-C392-0CCB59A25BC1}"/>
              </a:ext>
            </a:extLst>
          </p:cNvPr>
          <p:cNvSpPr/>
          <p:nvPr/>
        </p:nvSpPr>
        <p:spPr>
          <a:xfrm>
            <a:off x="537846" y="4497169"/>
            <a:ext cx="9030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Тренд:</a:t>
            </a:r>
          </a:p>
        </p:txBody>
      </p:sp>
    </p:spTree>
    <p:extLst>
      <p:ext uri="{BB962C8B-B14F-4D97-AF65-F5344CB8AC3E}">
        <p14:creationId xmlns:p14="http://schemas.microsoft.com/office/powerpoint/2010/main" val="36618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F43874A-1961-69B2-3279-BB8DEE48B35D}"/>
              </a:ext>
            </a:extLst>
          </p:cNvPr>
          <p:cNvGrpSpPr/>
          <p:nvPr/>
        </p:nvGrpSpPr>
        <p:grpSpPr>
          <a:xfrm>
            <a:off x="370298" y="3867894"/>
            <a:ext cx="9237464" cy="887823"/>
            <a:chOff x="370298" y="3867894"/>
            <a:chExt cx="9237464" cy="887823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9C283C1D-F119-F2E8-E9F1-B1B403335FF2}"/>
                </a:ext>
              </a:extLst>
            </p:cNvPr>
            <p:cNvSpPr/>
            <p:nvPr/>
          </p:nvSpPr>
          <p:spPr>
            <a:xfrm>
              <a:off x="370298" y="3867894"/>
              <a:ext cx="8432105" cy="887823"/>
            </a:xfrm>
            <a:prstGeom prst="round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A60F8476-2156-E482-C392-0CCB59A25BC1}"/>
                </a:ext>
              </a:extLst>
            </p:cNvPr>
            <p:cNvSpPr/>
            <p:nvPr/>
          </p:nvSpPr>
          <p:spPr>
            <a:xfrm>
              <a:off x="577743" y="4228478"/>
              <a:ext cx="90300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Тренд: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6D5E4E87-3BB6-620B-15B2-D5B21A873EA6}"/>
                </a:ext>
              </a:extLst>
            </p:cNvPr>
            <p:cNvSpPr/>
            <p:nvPr/>
          </p:nvSpPr>
          <p:spPr>
            <a:xfrm>
              <a:off x="1971096" y="4039043"/>
              <a:ext cx="702749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сегменте ГА и СТ прошло замещение китайскими брендами.</a:t>
              </a:r>
            </a:p>
            <a:p>
              <a:pPr>
                <a:spcBef>
                  <a:spcPts val="600"/>
                </a:spcBef>
              </a:pPr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сегменте ЛА ждем выхода новых китайских брендов на рынок.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2DC6F622-80F4-A700-7B60-07E569D55B45}"/>
              </a:ext>
            </a:extLst>
          </p:cNvPr>
          <p:cNvSpPr txBox="1"/>
          <p:nvPr/>
        </p:nvSpPr>
        <p:spPr>
          <a:xfrm>
            <a:off x="309670" y="158755"/>
            <a:ext cx="685461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Легковой, грузовой транспорт</a:t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строительная техника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6CEC6FE-90F2-0D63-452C-462A590733FA}"/>
              </a:ext>
            </a:extLst>
          </p:cNvPr>
          <p:cNvSpPr/>
          <p:nvPr/>
        </p:nvSpPr>
        <p:spPr>
          <a:xfrm>
            <a:off x="7129789" y="150246"/>
            <a:ext cx="17606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По данным АЕВ</a:t>
            </a: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По данным </a:t>
            </a:r>
            <a:r>
              <a:rPr lang="en-US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Tebiz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Group</a:t>
            </a:r>
            <a:endParaRPr lang="ru-RU" sz="1000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По данным Эксперт РА</a:t>
            </a:r>
          </a:p>
          <a:p>
            <a:r>
              <a:rPr lang="ru-RU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По данным Росстата</a:t>
            </a:r>
          </a:p>
          <a:p>
            <a:endParaRPr lang="ru-RU" sz="1000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F118805-02EF-96FE-CF7A-B5B8615A7BAC}"/>
              </a:ext>
            </a:extLst>
          </p:cNvPr>
          <p:cNvSpPr/>
          <p:nvPr/>
        </p:nvSpPr>
        <p:spPr>
          <a:xfrm>
            <a:off x="285538" y="843558"/>
            <a:ext cx="41591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b="1" dirty="0">
                <a:latin typeface="Verdana" panose="020B0604030504040204" pitchFamily="34" charset="0"/>
              </a:rPr>
              <a:t>Доли стран по продаже техники, шт. </a:t>
            </a: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0610E42-A0A8-C998-9F94-F3D753FD551D}"/>
              </a:ext>
            </a:extLst>
          </p:cNvPr>
          <p:cNvGrpSpPr/>
          <p:nvPr/>
        </p:nvGrpSpPr>
        <p:grpSpPr>
          <a:xfrm>
            <a:off x="6062666" y="1353298"/>
            <a:ext cx="2725386" cy="2320941"/>
            <a:chOff x="5866896" y="1353298"/>
            <a:chExt cx="2725386" cy="2320941"/>
          </a:xfrm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917C6443-F40B-CFCE-2B5D-E8A354A256C5}"/>
                </a:ext>
              </a:extLst>
            </p:cNvPr>
            <p:cNvSpPr/>
            <p:nvPr/>
          </p:nvSpPr>
          <p:spPr>
            <a:xfrm>
              <a:off x="5944169" y="1353298"/>
              <a:ext cx="2593825" cy="2310493"/>
            </a:xfrm>
            <a:prstGeom prst="roundRect">
              <a:avLst>
                <a:gd name="adj" fmla="val 5636"/>
              </a:avLst>
            </a:prstGeom>
            <a:solidFill>
              <a:srgbClr val="EFF1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393642B1-BC2D-CF3C-1ECD-8C2BEDE5FFBD}"/>
                </a:ext>
              </a:extLst>
            </p:cNvPr>
            <p:cNvSpPr/>
            <p:nvPr/>
          </p:nvSpPr>
          <p:spPr>
            <a:xfrm>
              <a:off x="5967362" y="1387023"/>
              <a:ext cx="198958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900" dirty="0">
                  <a:latin typeface="Verdana" panose="020B0604030504040204" pitchFamily="34" charset="0"/>
                </a:rPr>
                <a:t>Продажи ДСТ +21% 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900" dirty="0">
                  <a:latin typeface="Verdana" panose="020B0604030504040204" pitchFamily="34" charset="0"/>
                </a:rPr>
                <a:t>Лизинг ДСТ +5%</a:t>
              </a:r>
            </a:p>
          </p:txBody>
        </p:sp>
        <p:graphicFrame>
          <p:nvGraphicFramePr>
            <p:cNvPr id="83" name="Диаграмма 82">
              <a:extLst>
                <a:ext uri="{FF2B5EF4-FFF2-40B4-BE49-F238E27FC236}">
                  <a16:creationId xmlns:a16="http://schemas.microsoft.com/office/drawing/2014/main" id="{DC3F7AE7-A03B-4262-DCC2-51F8BFA101BA}"/>
                </a:ext>
              </a:extLst>
            </p:cNvPr>
            <p:cNvGraphicFramePr/>
            <p:nvPr/>
          </p:nvGraphicFramePr>
          <p:xfrm>
            <a:off x="5866896" y="1703599"/>
            <a:ext cx="2725386" cy="1970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76D290-507F-B505-4F79-491B2257B2B3}"/>
                </a:ext>
              </a:extLst>
            </p:cNvPr>
            <p:cNvSpPr txBox="1"/>
            <p:nvPr/>
          </p:nvSpPr>
          <p:spPr>
            <a:xfrm>
              <a:off x="6225474" y="1880039"/>
              <a:ext cx="3695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67%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3C7C2F5-F24C-82BE-9CC3-A4B214A0E1D5}"/>
                </a:ext>
              </a:extLst>
            </p:cNvPr>
            <p:cNvSpPr txBox="1"/>
            <p:nvPr/>
          </p:nvSpPr>
          <p:spPr>
            <a:xfrm>
              <a:off x="6029083" y="2351319"/>
              <a:ext cx="3695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40%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96346D4-4BFB-A47C-0DAE-10C6704981FF}"/>
                </a:ext>
              </a:extLst>
            </p:cNvPr>
            <p:cNvSpPr txBox="1"/>
            <p:nvPr/>
          </p:nvSpPr>
          <p:spPr>
            <a:xfrm>
              <a:off x="6520189" y="2747261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18%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D01F2B-D21C-A278-1EFE-448D120CF33E}"/>
                </a:ext>
              </a:extLst>
            </p:cNvPr>
            <p:cNvSpPr txBox="1"/>
            <p:nvPr/>
          </p:nvSpPr>
          <p:spPr>
            <a:xfrm>
              <a:off x="6681041" y="2831808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13%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82E86A1-45FD-CDEE-5BC5-0C86A1F55630}"/>
                </a:ext>
              </a:extLst>
            </p:cNvPr>
            <p:cNvSpPr txBox="1"/>
            <p:nvPr/>
          </p:nvSpPr>
          <p:spPr>
            <a:xfrm>
              <a:off x="7129789" y="2421129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36%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B26153E-E612-891A-8700-2316445C9D5F}"/>
                </a:ext>
              </a:extLst>
            </p:cNvPr>
            <p:cNvSpPr txBox="1"/>
            <p:nvPr/>
          </p:nvSpPr>
          <p:spPr>
            <a:xfrm>
              <a:off x="7290641" y="2790954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15%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D933FFD-394B-5AB2-3A49-40E0B5630872}"/>
                </a:ext>
              </a:extLst>
            </p:cNvPr>
            <p:cNvSpPr txBox="1"/>
            <p:nvPr/>
          </p:nvSpPr>
          <p:spPr>
            <a:xfrm>
              <a:off x="8070189" y="2949534"/>
              <a:ext cx="3695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5%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133B0C5-0B86-750F-087F-9A2D27238653}"/>
                </a:ext>
              </a:extLst>
            </p:cNvPr>
            <p:cNvSpPr txBox="1"/>
            <p:nvPr/>
          </p:nvSpPr>
          <p:spPr>
            <a:xfrm>
              <a:off x="7883823" y="2924141"/>
              <a:ext cx="3695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6%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BB1553D-D686-15B2-499B-2A46612F69D0}"/>
              </a:ext>
            </a:extLst>
          </p:cNvPr>
          <p:cNvGrpSpPr/>
          <p:nvPr/>
        </p:nvGrpSpPr>
        <p:grpSpPr>
          <a:xfrm>
            <a:off x="271396" y="1353298"/>
            <a:ext cx="2725386" cy="2315850"/>
            <a:chOff x="471596" y="1353298"/>
            <a:chExt cx="2725386" cy="2315850"/>
          </a:xfrm>
        </p:grpSpPr>
        <p:sp>
          <p:nvSpPr>
            <p:cNvPr id="55" name="Скругленный прямоугольник 54">
              <a:extLst>
                <a:ext uri="{FF2B5EF4-FFF2-40B4-BE49-F238E27FC236}">
                  <a16:creationId xmlns:a16="http://schemas.microsoft.com/office/drawing/2014/main" id="{54FD72D2-215D-F081-A3A1-4D2F772FF267}"/>
                </a:ext>
              </a:extLst>
            </p:cNvPr>
            <p:cNvSpPr/>
            <p:nvPr/>
          </p:nvSpPr>
          <p:spPr>
            <a:xfrm>
              <a:off x="552043" y="1353298"/>
              <a:ext cx="2593825" cy="2310493"/>
            </a:xfrm>
            <a:prstGeom prst="roundRect">
              <a:avLst>
                <a:gd name="adj" fmla="val 5636"/>
              </a:avLst>
            </a:prstGeom>
            <a:solidFill>
              <a:srgbClr val="EFF1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72293D-9648-43B0-F9AF-578B9B67C857}"/>
                </a:ext>
              </a:extLst>
            </p:cNvPr>
            <p:cNvSpPr txBox="1"/>
            <p:nvPr/>
          </p:nvSpPr>
          <p:spPr>
            <a:xfrm>
              <a:off x="806841" y="2102449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56%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D768D7-26AC-3D30-30FF-325FC1D30F3B}"/>
                </a:ext>
              </a:extLst>
            </p:cNvPr>
            <p:cNvSpPr txBox="1"/>
            <p:nvPr/>
          </p:nvSpPr>
          <p:spPr>
            <a:xfrm>
              <a:off x="567963" y="2689090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20%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7C47F2-064D-932B-08E7-45A639BE593A}"/>
                </a:ext>
              </a:extLst>
            </p:cNvPr>
            <p:cNvSpPr txBox="1"/>
            <p:nvPr/>
          </p:nvSpPr>
          <p:spPr>
            <a:xfrm>
              <a:off x="1383714" y="2858852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10%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608A4D-23C4-BD92-D537-12E9FE4A48CF}"/>
                </a:ext>
              </a:extLst>
            </p:cNvPr>
            <p:cNvSpPr txBox="1"/>
            <p:nvPr/>
          </p:nvSpPr>
          <p:spPr>
            <a:xfrm>
              <a:off x="2206347" y="1877550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70%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67D74E-7E65-5131-D4BD-14F944B46ED1}"/>
                </a:ext>
              </a:extLst>
            </p:cNvPr>
            <p:cNvSpPr txBox="1"/>
            <p:nvPr/>
          </p:nvSpPr>
          <p:spPr>
            <a:xfrm>
              <a:off x="1641000" y="2639562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22%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DF6858D-DFAE-00E3-5408-129075442D0A}"/>
                </a:ext>
              </a:extLst>
            </p:cNvPr>
            <p:cNvSpPr txBox="1"/>
            <p:nvPr/>
          </p:nvSpPr>
          <p:spPr>
            <a:xfrm>
              <a:off x="2476547" y="2649911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22%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E2BD4E97-B727-746B-2DF9-7ED74B62A739}"/>
                </a:ext>
              </a:extLst>
            </p:cNvPr>
            <p:cNvSpPr/>
            <p:nvPr/>
          </p:nvSpPr>
          <p:spPr>
            <a:xfrm>
              <a:off x="592964" y="1387023"/>
              <a:ext cx="188358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900" dirty="0">
                  <a:latin typeface="Verdana" panose="020B0604030504040204" pitchFamily="34" charset="0"/>
                </a:rPr>
                <a:t>Продажи ЛА -</a:t>
              </a:r>
              <a:r>
                <a:rPr lang="en-US" sz="900" dirty="0">
                  <a:latin typeface="Verdana" panose="020B0604030504040204" pitchFamily="34" charset="0"/>
                </a:rPr>
                <a:t>58</a:t>
              </a:r>
              <a:r>
                <a:rPr lang="ru-RU" sz="900" dirty="0">
                  <a:latin typeface="Verdana" panose="020B0604030504040204" pitchFamily="34" charset="0"/>
                </a:rPr>
                <a:t>% 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900" dirty="0">
                  <a:latin typeface="Verdana" panose="020B0604030504040204" pitchFamily="34" charset="0"/>
                </a:rPr>
                <a:t>Лизинг ЛА -27%</a:t>
              </a:r>
            </a:p>
          </p:txBody>
        </p:sp>
        <p:graphicFrame>
          <p:nvGraphicFramePr>
            <p:cNvPr id="92" name="Диаграмма 91">
              <a:extLst>
                <a:ext uri="{FF2B5EF4-FFF2-40B4-BE49-F238E27FC236}">
                  <a16:creationId xmlns:a16="http://schemas.microsoft.com/office/drawing/2014/main" id="{8ED2BB1A-7CF2-C713-C7AF-75BEE3D9D542}"/>
                </a:ext>
              </a:extLst>
            </p:cNvPr>
            <p:cNvGraphicFramePr/>
            <p:nvPr/>
          </p:nvGraphicFramePr>
          <p:xfrm>
            <a:off x="471596" y="1791583"/>
            <a:ext cx="2725386" cy="18775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4AACAF44-09ED-64BE-C4C8-6D298AB8D6C1}"/>
              </a:ext>
            </a:extLst>
          </p:cNvPr>
          <p:cNvGrpSpPr/>
          <p:nvPr/>
        </p:nvGrpSpPr>
        <p:grpSpPr>
          <a:xfrm>
            <a:off x="3181570" y="1353298"/>
            <a:ext cx="2725386" cy="2320941"/>
            <a:chOff x="3181570" y="1353298"/>
            <a:chExt cx="2725386" cy="2320941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494A1F7D-3FC1-9DD2-1F9B-5B3CDF53C06A}"/>
                </a:ext>
              </a:extLst>
            </p:cNvPr>
            <p:cNvSpPr/>
            <p:nvPr/>
          </p:nvSpPr>
          <p:spPr>
            <a:xfrm>
              <a:off x="3248106" y="1353298"/>
              <a:ext cx="2593825" cy="2310493"/>
            </a:xfrm>
            <a:prstGeom prst="roundRect">
              <a:avLst>
                <a:gd name="adj" fmla="val 5636"/>
              </a:avLst>
            </a:prstGeom>
            <a:solidFill>
              <a:srgbClr val="EFF1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9208FB87-932B-7137-2B9F-CC4EF06065E7}"/>
                </a:ext>
              </a:extLst>
            </p:cNvPr>
            <p:cNvSpPr/>
            <p:nvPr/>
          </p:nvSpPr>
          <p:spPr>
            <a:xfrm>
              <a:off x="3277171" y="1387023"/>
              <a:ext cx="210791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900" dirty="0">
                  <a:latin typeface="Verdana" panose="020B0604030504040204" pitchFamily="34" charset="0"/>
                </a:rPr>
                <a:t>Продажи ГА -1</a:t>
              </a:r>
              <a:r>
                <a:rPr lang="en-US" sz="900" dirty="0">
                  <a:latin typeface="Verdana" panose="020B0604030504040204" pitchFamily="34" charset="0"/>
                </a:rPr>
                <a:t>6</a:t>
              </a:r>
              <a:r>
                <a:rPr lang="ru-RU" sz="900" dirty="0">
                  <a:latin typeface="Verdana" panose="020B0604030504040204" pitchFamily="34" charset="0"/>
                </a:rPr>
                <a:t>% 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900" dirty="0">
                  <a:latin typeface="Verdana" panose="020B0604030504040204" pitchFamily="34" charset="0"/>
                </a:rPr>
                <a:t>Лизинг ГА +11%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8515249-8C99-C56D-49D9-9DEDFAFB1898}"/>
                </a:ext>
              </a:extLst>
            </p:cNvPr>
            <p:cNvSpPr txBox="1"/>
            <p:nvPr/>
          </p:nvSpPr>
          <p:spPr>
            <a:xfrm>
              <a:off x="3540369" y="1880039"/>
              <a:ext cx="3695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50%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FE95F6F-E06C-A481-69D6-B51ADFEAB33E}"/>
                </a:ext>
              </a:extLst>
            </p:cNvPr>
            <p:cNvSpPr txBox="1"/>
            <p:nvPr/>
          </p:nvSpPr>
          <p:spPr>
            <a:xfrm>
              <a:off x="3343978" y="1880039"/>
              <a:ext cx="3695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50%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4AA00F3-833C-1DDC-FBBA-09F239C9B144}"/>
                </a:ext>
              </a:extLst>
            </p:cNvPr>
            <p:cNvSpPr txBox="1"/>
            <p:nvPr/>
          </p:nvSpPr>
          <p:spPr>
            <a:xfrm>
              <a:off x="3835084" y="2878308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8%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EA3CD73-8D05-2844-BC1E-86F02DD4C458}"/>
                </a:ext>
              </a:extLst>
            </p:cNvPr>
            <p:cNvSpPr txBox="1"/>
            <p:nvPr/>
          </p:nvSpPr>
          <p:spPr>
            <a:xfrm>
              <a:off x="3995936" y="2308220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32%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136C806-1191-D3F8-085C-5FA6251D0DE2}"/>
                </a:ext>
              </a:extLst>
            </p:cNvPr>
            <p:cNvSpPr txBox="1"/>
            <p:nvPr/>
          </p:nvSpPr>
          <p:spPr>
            <a:xfrm>
              <a:off x="4444684" y="2216827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36%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67A96D2-DFFB-67E1-B056-FD542B4DE797}"/>
                </a:ext>
              </a:extLst>
            </p:cNvPr>
            <p:cNvSpPr txBox="1"/>
            <p:nvPr/>
          </p:nvSpPr>
          <p:spPr>
            <a:xfrm>
              <a:off x="4605536" y="2749606"/>
              <a:ext cx="66630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13%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2C66B0-757D-810F-DD8F-205E17950B54}"/>
                </a:ext>
              </a:extLst>
            </p:cNvPr>
            <p:cNvSpPr txBox="1"/>
            <p:nvPr/>
          </p:nvSpPr>
          <p:spPr>
            <a:xfrm>
              <a:off x="5385084" y="2949534"/>
              <a:ext cx="3695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119417"/>
                  </a:solidFill>
                  <a:latin typeface="Verdana" panose="020B0604030504040204" pitchFamily="34" charset="0"/>
                </a:rPr>
                <a:t>5%</a:t>
              </a:r>
              <a:endParaRPr lang="ru-RU" sz="600" dirty="0">
                <a:solidFill>
                  <a:srgbClr val="119417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467679D-327F-B7E2-1528-261F9119D486}"/>
                </a:ext>
              </a:extLst>
            </p:cNvPr>
            <p:cNvSpPr txBox="1"/>
            <p:nvPr/>
          </p:nvSpPr>
          <p:spPr>
            <a:xfrm>
              <a:off x="5198718" y="2924141"/>
              <a:ext cx="36959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dirty="0">
                  <a:solidFill>
                    <a:srgbClr val="0386CD"/>
                  </a:solidFill>
                  <a:latin typeface="Verdana" panose="020B0604030504040204" pitchFamily="34" charset="0"/>
                </a:rPr>
                <a:t>6%</a:t>
              </a:r>
              <a:endParaRPr lang="ru-RU" sz="600" dirty="0">
                <a:solidFill>
                  <a:srgbClr val="0386CD"/>
                </a:solidFill>
              </a:endParaRPr>
            </a:p>
          </p:txBody>
        </p:sp>
        <p:graphicFrame>
          <p:nvGraphicFramePr>
            <p:cNvPr id="66" name="Диаграмма 65">
              <a:extLst>
                <a:ext uri="{FF2B5EF4-FFF2-40B4-BE49-F238E27FC236}">
                  <a16:creationId xmlns:a16="http://schemas.microsoft.com/office/drawing/2014/main" id="{A6E45DF4-D8F9-3D15-2E08-8C9866B8E93B}"/>
                </a:ext>
              </a:extLst>
            </p:cNvPr>
            <p:cNvGraphicFramePr/>
            <p:nvPr/>
          </p:nvGraphicFramePr>
          <p:xfrm>
            <a:off x="3181570" y="1703599"/>
            <a:ext cx="2725386" cy="1970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66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6B83FD-8D9F-B34F-8F7E-0DDCF43DC4BA}"/>
              </a:ext>
            </a:extLst>
          </p:cNvPr>
          <p:cNvSpPr/>
          <p:nvPr/>
        </p:nvSpPr>
        <p:spPr>
          <a:xfrm rot="5400000" flipV="1">
            <a:off x="5037700" y="1005857"/>
            <a:ext cx="5143500" cy="3131785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188924"/>
              </p:ext>
            </p:extLst>
          </p:nvPr>
        </p:nvGraphicFramePr>
        <p:xfrm>
          <a:off x="721431" y="1555206"/>
          <a:ext cx="2821196" cy="311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874136"/>
              </p:ext>
            </p:extLst>
          </p:nvPr>
        </p:nvGraphicFramePr>
        <p:xfrm>
          <a:off x="2259561" y="1573280"/>
          <a:ext cx="2821196" cy="309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69362" y="4925609"/>
            <a:ext cx="2048182" cy="187644"/>
          </a:xfrm>
        </p:spPr>
        <p:txBody>
          <a:bodyPr/>
          <a:lstStyle/>
          <a:p>
            <a:fld id="{C17E359F-A0A9-491B-86B1-65EB6CDB0466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94206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/>
              <a:t>МАРКИ </a:t>
            </a:r>
            <a:r>
              <a:rPr lang="ru-RU" b="1" dirty="0"/>
              <a:t>ЛЕГКОВЫХ - ЛИДЕРЫ ПРОДАЖ </a:t>
            </a:r>
            <a:endParaRPr lang="en-US" b="1" dirty="0"/>
          </a:p>
          <a:p>
            <a:pPr>
              <a:defRPr/>
            </a:pPr>
            <a:r>
              <a:rPr lang="ru-RU" b="1" dirty="0"/>
              <a:t>В ЛИЗИНГ, 2021-2022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02466" y="1229627"/>
            <a:ext cx="1396932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52" b="1" dirty="0">
                <a:latin typeface="Trebuchet MS" panose="020B0603020202020204" pitchFamily="34" charset="0"/>
                <a:ea typeface="Verdana" panose="020B0604030504040204" pitchFamily="34" charset="0"/>
              </a:rPr>
              <a:t>2022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64226" y="1229627"/>
            <a:ext cx="1653245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52" b="1" dirty="0">
                <a:latin typeface="Trebuchet MS" panose="020B0603020202020204" pitchFamily="34" charset="0"/>
                <a:ea typeface="Verdana" panose="020B0604030504040204" pitchFamily="34" charset="0"/>
              </a:rPr>
              <a:t>2021</a:t>
            </a:r>
          </a:p>
        </p:txBody>
      </p:sp>
      <p:sp>
        <p:nvSpPr>
          <p:cNvPr id="42" name="Title 7">
            <a:extLst>
              <a:ext uri="{FF2B5EF4-FFF2-40B4-BE49-F238E27FC236}">
                <a16:creationId xmlns:a16="http://schemas.microsoft.com/office/drawing/2014/main" id="{298BF156-F7AA-3A4E-92EE-8953F3F62C85}"/>
              </a:ext>
            </a:extLst>
          </p:cNvPr>
          <p:cNvSpPr txBox="1">
            <a:spLocks/>
          </p:cNvSpPr>
          <p:nvPr/>
        </p:nvSpPr>
        <p:spPr>
          <a:xfrm>
            <a:off x="6234872" y="2156597"/>
            <a:ext cx="2737493" cy="95395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 algn="ctr" defTabSz="682719">
              <a:lnSpc>
                <a:spcPct val="100000"/>
              </a:lnSpc>
              <a:defRPr/>
            </a:pPr>
            <a:r>
              <a:rPr lang="ru-RU" sz="2389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Рынок </a:t>
            </a:r>
          </a:p>
          <a:p>
            <a:pPr algn="ctr" defTabSz="682719">
              <a:lnSpc>
                <a:spcPct val="100000"/>
              </a:lnSpc>
              <a:defRPr/>
            </a:pPr>
            <a:r>
              <a:rPr lang="ru-RU" sz="2389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изменился</a:t>
            </a:r>
            <a:endParaRPr lang="ru-RU" sz="2090" b="1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43557" y="4897897"/>
            <a:ext cx="2906685" cy="22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71" dirty="0">
                <a:solidFill>
                  <a:schemeClr val="bg1"/>
                </a:solidFill>
                <a:latin typeface="Trebuchet MS"/>
              </a:rPr>
              <a:t>По данным </a:t>
            </a:r>
            <a:r>
              <a:rPr lang="ru-RU" sz="871" dirty="0" err="1">
                <a:solidFill>
                  <a:schemeClr val="bg1"/>
                </a:solidFill>
                <a:latin typeface="Trebuchet MS"/>
              </a:rPr>
              <a:t>Федресурса</a:t>
            </a:r>
            <a:endParaRPr lang="ru-RU" sz="871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8" name="Номер слайда 7"/>
          <p:cNvSpPr txBox="1">
            <a:spLocks/>
          </p:cNvSpPr>
          <p:nvPr/>
        </p:nvSpPr>
        <p:spPr>
          <a:xfrm>
            <a:off x="7012466" y="4870001"/>
            <a:ext cx="2124041" cy="272617"/>
          </a:xfrm>
          <a:prstGeom prst="rect">
            <a:avLst/>
          </a:prstGeom>
        </p:spPr>
        <p:txBody>
          <a:bodyPr vert="horz" lIns="68273" tIns="34136" rIns="68273" bIns="34136" rtlCol="0" anchor="ctr"/>
          <a:lstStyle>
            <a:defPPr>
              <a:defRPr lang="ru-RU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2719">
              <a:defRPr/>
            </a:pPr>
            <a:fld id="{84C4FA2B-91BF-471C-8DB9-0B19FD441EE5}" type="slidenum">
              <a:rPr lang="ru-RU" sz="1161">
                <a:solidFill>
                  <a:prstClr val="white"/>
                </a:solidFill>
                <a:latin typeface="Trebuchet MS" panose="020B0603020202020204" pitchFamily="34" charset="0"/>
              </a:rPr>
              <a:pPr defTabSz="682719">
                <a:defRPr/>
              </a:pPr>
              <a:t>4</a:t>
            </a:fld>
            <a:endParaRPr lang="ru-RU" sz="116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8872" y="4065024"/>
            <a:ext cx="788999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52" b="1" dirty="0">
                <a:solidFill>
                  <a:srgbClr val="49CAEE"/>
                </a:solidFill>
              </a:rPr>
              <a:t>Прочие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68872" y="1783589"/>
            <a:ext cx="60029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1969A6"/>
                </a:solidFill>
              </a:rPr>
              <a:t>LADA</a:t>
            </a:r>
            <a:endParaRPr lang="ru-RU" sz="1452" b="1" dirty="0">
              <a:solidFill>
                <a:srgbClr val="1969A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8872" y="2184605"/>
            <a:ext cx="644407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FFC822"/>
                </a:solidFill>
              </a:rPr>
              <a:t>GEELY</a:t>
            </a:r>
            <a:endParaRPr lang="ru-RU" sz="1452" b="1" dirty="0">
              <a:solidFill>
                <a:srgbClr val="FFC82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59238" y="3719315"/>
            <a:ext cx="892360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BFBFBF"/>
                </a:solidFill>
              </a:rPr>
              <a:t>RENAULT</a:t>
            </a:r>
            <a:endParaRPr lang="ru-RU" sz="1452" b="1" dirty="0">
              <a:solidFill>
                <a:srgbClr val="BFBFB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8872" y="2571750"/>
            <a:ext cx="901461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2" b="1" dirty="0">
                <a:solidFill>
                  <a:srgbClr val="4BACC6"/>
                </a:solidFill>
              </a:rPr>
              <a:t>HAVAL</a:t>
            </a:r>
            <a:endParaRPr lang="ru-RU" sz="1452" b="1" dirty="0">
              <a:solidFill>
                <a:srgbClr val="4BACC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8872" y="2958895"/>
            <a:ext cx="449162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F79646"/>
                </a:solidFill>
              </a:rPr>
              <a:t>KIA</a:t>
            </a:r>
            <a:endParaRPr lang="ru-RU" sz="1452" b="1" dirty="0">
              <a:solidFill>
                <a:srgbClr val="F7964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59239" y="3235427"/>
            <a:ext cx="128785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2C4D75"/>
                </a:solidFill>
              </a:rPr>
              <a:t>VOLKSWAGEN</a:t>
            </a:r>
            <a:endParaRPr lang="ru-RU" sz="1452" b="1" dirty="0">
              <a:solidFill>
                <a:srgbClr val="2C4D7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8872" y="3498089"/>
            <a:ext cx="71872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772C2A"/>
                </a:solidFill>
              </a:rPr>
              <a:t>SKODA</a:t>
            </a:r>
            <a:endParaRPr lang="ru-RU" sz="1452" b="1" dirty="0">
              <a:solidFill>
                <a:srgbClr val="772C2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4322" y="1742153"/>
            <a:ext cx="449162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F79646"/>
                </a:solidFill>
              </a:rPr>
              <a:t>KIA</a:t>
            </a:r>
            <a:endParaRPr lang="ru-RU" sz="1452" b="1" dirty="0">
              <a:solidFill>
                <a:srgbClr val="F7964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425" y="4005176"/>
            <a:ext cx="788999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52" b="1" dirty="0">
                <a:solidFill>
                  <a:srgbClr val="49CAEE"/>
                </a:solidFill>
              </a:rPr>
              <a:t>Прочие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1628" y="2184605"/>
            <a:ext cx="60029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1969A6"/>
                </a:solidFill>
              </a:rPr>
              <a:t>LADA</a:t>
            </a:r>
            <a:endParaRPr lang="ru-RU" sz="1452" b="1" dirty="0">
              <a:solidFill>
                <a:srgbClr val="1969A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694" y="2557880"/>
            <a:ext cx="128785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2C4D75"/>
                </a:solidFill>
              </a:rPr>
              <a:t>VOLKSWAGEN</a:t>
            </a:r>
            <a:endParaRPr lang="ru-RU" sz="1452" b="1" dirty="0">
              <a:solidFill>
                <a:srgbClr val="2C4D7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3291" y="2848282"/>
            <a:ext cx="62068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CCC1DA"/>
                </a:solidFill>
              </a:rPr>
              <a:t>BMW</a:t>
            </a:r>
            <a:endParaRPr lang="ru-RU" sz="1452" b="1" dirty="0">
              <a:solidFill>
                <a:srgbClr val="CCC1D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3879" y="3110944"/>
            <a:ext cx="892360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BFBFBF"/>
                </a:solidFill>
              </a:rPr>
              <a:t>RENAULT</a:t>
            </a:r>
            <a:endParaRPr lang="ru-RU" sz="1452" b="1" dirty="0">
              <a:solidFill>
                <a:srgbClr val="BFBFB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5328" y="3332170"/>
            <a:ext cx="718723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772C2A"/>
                </a:solidFill>
              </a:rPr>
              <a:t>SKODA</a:t>
            </a:r>
            <a:endParaRPr lang="ru-RU" sz="1452" b="1" dirty="0">
              <a:solidFill>
                <a:srgbClr val="772C2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1611" y="3567266"/>
            <a:ext cx="795667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b="1" dirty="0">
                <a:solidFill>
                  <a:srgbClr val="C4BD97"/>
                </a:solidFill>
              </a:rPr>
              <a:t>TOYOTA</a:t>
            </a:r>
            <a:endParaRPr lang="ru-RU" sz="1452" b="1" dirty="0">
              <a:solidFill>
                <a:srgbClr val="C4BD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65587">
            <a:off x="5035453" y="2390847"/>
            <a:ext cx="483594" cy="293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6" b="1" dirty="0">
                <a:solidFill>
                  <a:srgbClr val="00B050"/>
                </a:solidFill>
              </a:rPr>
              <a:t>new</a:t>
            </a:r>
            <a:endParaRPr lang="ru-RU" sz="1306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915040" y="2192016"/>
            <a:ext cx="2183886" cy="711573"/>
          </a:xfrm>
          <a:prstGeom prst="bracePair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06"/>
          </a:p>
        </p:txBody>
      </p:sp>
    </p:spTree>
    <p:extLst>
      <p:ext uri="{BB962C8B-B14F-4D97-AF65-F5344CB8AC3E}">
        <p14:creationId xmlns:p14="http://schemas.microsoft.com/office/powerpoint/2010/main" val="35022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  📷&#10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-99502" y="0"/>
            <a:ext cx="92435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6B83FD-8D9F-B34F-8F7E-0DDCF43DC4BA}"/>
              </a:ext>
            </a:extLst>
          </p:cNvPr>
          <p:cNvSpPr/>
          <p:nvPr/>
        </p:nvSpPr>
        <p:spPr>
          <a:xfrm rot="10800000" flipV="1">
            <a:off x="0" y="0"/>
            <a:ext cx="9144000" cy="5143500"/>
          </a:xfrm>
          <a:prstGeom prst="rect">
            <a:avLst/>
          </a:prstGeom>
          <a:gradFill>
            <a:gsLst>
              <a:gs pos="13000">
                <a:srgbClr val="009FE0">
                  <a:lumMod val="92000"/>
                </a:srgbClr>
              </a:gs>
              <a:gs pos="99000">
                <a:srgbClr val="00BC78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lang="ru-RU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EEA07A74-B5A6-470D-9961-389BD95A13E0}"/>
              </a:ext>
            </a:extLst>
          </p:cNvPr>
          <p:cNvSpPr txBox="1"/>
          <p:nvPr/>
        </p:nvSpPr>
        <p:spPr>
          <a:xfrm>
            <a:off x="142844" y="0"/>
            <a:ext cx="900115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>
              <a:solidFill>
                <a:schemeClr val="bg1"/>
              </a:solidFill>
            </a:endParaRPr>
          </a:p>
          <a:p>
            <a:pPr lvl="0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400" y="1337695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003798"/>
            <a:ext cx="3600400" cy="139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1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Погорелова Ирина</a:t>
            </a:r>
            <a:endParaRPr lang="ru-RU" dirty="0" smtClean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Aft>
                <a:spcPts val="200"/>
              </a:spcAft>
            </a:pPr>
            <a:r>
              <a:rPr lang="ru-RU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Директор по </a:t>
            </a:r>
            <a:r>
              <a:rPr lang="en-US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</a:t>
            </a:r>
            <a:endParaRPr lang="ru-RU" dirty="0" smtClean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Aft>
                <a:spcPts val="200"/>
              </a:spcAft>
            </a:pPr>
            <a:r>
              <a:rPr lang="ru-RU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«Сбербанк Лизинг»</a:t>
            </a:r>
          </a:p>
          <a:p>
            <a:pPr lvl="0"/>
            <a:r>
              <a:rPr lang="ru-RU" sz="11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endParaRPr lang="ru-RU" sz="11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5E11F98-7348-5A4F-92D4-854ADD39F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56" y="582063"/>
            <a:ext cx="1872208" cy="245851"/>
          </a:xfrm>
          <a:prstGeom prst="rect">
            <a:avLst/>
          </a:prstGeom>
        </p:spPr>
      </p:pic>
      <p:pic>
        <p:nvPicPr>
          <p:cNvPr id="32" name="Picture 4" descr="https://www.fedsfm.ru/content/szfo/images/%D1%8D%D0%BB%D0%B5%D0%BC%D0%B5%D0%BD%D1%82%D1%8B/%D0%BE%D0%BB%D0%B0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35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8" y="316331"/>
            <a:ext cx="504056" cy="5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7010400" y="4943177"/>
            <a:ext cx="2133600" cy="273844"/>
          </a:xfrm>
        </p:spPr>
        <p:txBody>
          <a:bodyPr/>
          <a:lstStyle/>
          <a:p>
            <a:pPr algn="r"/>
            <a:fld id="{84C4FA2B-91BF-471C-8DB9-0B19FD441EE5}" type="slidenum">
              <a:rPr lang="ru-RU" sz="900" smtClean="0">
                <a:solidFill>
                  <a:schemeClr val="bg1"/>
                </a:solidFill>
              </a:rPr>
              <a:pPr algn="r"/>
              <a:t>6</a:t>
            </a:fld>
            <a:endParaRPr lang="ru-R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3">
      <a:dk1>
        <a:srgbClr val="000000"/>
      </a:dk1>
      <a:lt1>
        <a:sysClr val="window" lastClr="FFFFFF"/>
      </a:lt1>
      <a:dk2>
        <a:srgbClr val="002D7E"/>
      </a:dk2>
      <a:lt2>
        <a:srgbClr val="F2F2F2"/>
      </a:lt2>
      <a:accent1>
        <a:srgbClr val="1919BD"/>
      </a:accent1>
      <a:accent2>
        <a:srgbClr val="009E80"/>
      </a:accent2>
      <a:accent3>
        <a:srgbClr val="0DDDD8"/>
      </a:accent3>
      <a:accent4>
        <a:srgbClr val="19BAF3"/>
      </a:accent4>
      <a:accent5>
        <a:srgbClr val="2700CC"/>
      </a:accent5>
      <a:accent6>
        <a:srgbClr val="C7F12F"/>
      </a:accent6>
      <a:hlink>
        <a:srgbClr val="00CC7A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устой шаблон Листья без ссылок">
  <a:themeElements>
    <a:clrScheme name="Сбербанк">
      <a:dk1>
        <a:srgbClr val="333333"/>
      </a:dk1>
      <a:lt1>
        <a:srgbClr val="FFFFFF"/>
      </a:lt1>
      <a:dk2>
        <a:srgbClr val="FFFFFF"/>
      </a:dk2>
      <a:lt2>
        <a:srgbClr val="00703C"/>
      </a:lt2>
      <a:accent1>
        <a:srgbClr val="FFC100"/>
      </a:accent1>
      <a:accent2>
        <a:srgbClr val="FA8300"/>
      </a:accent2>
      <a:accent3>
        <a:srgbClr val="439639"/>
      </a:accent3>
      <a:accent4>
        <a:srgbClr val="7DC244"/>
      </a:accent4>
      <a:accent5>
        <a:srgbClr val="B3D88C"/>
      </a:accent5>
      <a:accent6>
        <a:srgbClr val="D6E03E"/>
      </a:accent6>
      <a:hlink>
        <a:srgbClr val="3181B7"/>
      </a:hlink>
      <a:folHlink>
        <a:srgbClr val="666666"/>
      </a:folHlink>
    </a:clrScheme>
    <a:fontScheme name="Сбербан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Общие слайды презентации 1">
        <a:dk1>
          <a:srgbClr val="333333"/>
        </a:dk1>
        <a:lt1>
          <a:srgbClr val="FFFFFF"/>
        </a:lt1>
        <a:dk2>
          <a:srgbClr val="FFFFFF"/>
        </a:dk2>
        <a:lt2>
          <a:srgbClr val="009900"/>
        </a:lt2>
        <a:accent1>
          <a:srgbClr val="FFC100"/>
        </a:accent1>
        <a:accent2>
          <a:srgbClr val="FF6C01"/>
        </a:accent2>
        <a:accent3>
          <a:srgbClr val="FFFFFF"/>
        </a:accent3>
        <a:accent4>
          <a:srgbClr val="2A2A2A"/>
        </a:accent4>
        <a:accent5>
          <a:srgbClr val="FFDDAA"/>
        </a:accent5>
        <a:accent6>
          <a:srgbClr val="E76101"/>
        </a:accent6>
        <a:hlink>
          <a:srgbClr val="3181B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Другая 5">
      <a:dk1>
        <a:srgbClr val="000000"/>
      </a:dk1>
      <a:lt1>
        <a:sysClr val="window" lastClr="FFFFFF"/>
      </a:lt1>
      <a:dk2>
        <a:srgbClr val="002D7E"/>
      </a:dk2>
      <a:lt2>
        <a:srgbClr val="F2F2F2"/>
      </a:lt2>
      <a:accent1>
        <a:srgbClr val="1919BD"/>
      </a:accent1>
      <a:accent2>
        <a:srgbClr val="009E80"/>
      </a:accent2>
      <a:accent3>
        <a:srgbClr val="0DDDD8"/>
      </a:accent3>
      <a:accent4>
        <a:srgbClr val="19BAF3"/>
      </a:accent4>
      <a:accent5>
        <a:srgbClr val="2700CC"/>
      </a:accent5>
      <a:accent6>
        <a:srgbClr val="C7F12F"/>
      </a:accent6>
      <a:hlink>
        <a:srgbClr val="1919BD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63">
      <a:dk1>
        <a:srgbClr val="000000"/>
      </a:dk1>
      <a:lt1>
        <a:sysClr val="window" lastClr="FFFFFF"/>
      </a:lt1>
      <a:dk2>
        <a:srgbClr val="002D7E"/>
      </a:dk2>
      <a:lt2>
        <a:srgbClr val="F2F2F2"/>
      </a:lt2>
      <a:accent1>
        <a:srgbClr val="1919BD"/>
      </a:accent1>
      <a:accent2>
        <a:srgbClr val="009E80"/>
      </a:accent2>
      <a:accent3>
        <a:srgbClr val="0DDDD8"/>
      </a:accent3>
      <a:accent4>
        <a:srgbClr val="19BAF3"/>
      </a:accent4>
      <a:accent5>
        <a:srgbClr val="2700CC"/>
      </a:accent5>
      <a:accent6>
        <a:srgbClr val="C7F12F"/>
      </a:accent6>
      <a:hlink>
        <a:srgbClr val="00CC7A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2">
      <a:dk1>
        <a:srgbClr val="000000"/>
      </a:dk1>
      <a:lt1>
        <a:sysClr val="window" lastClr="FFFFFF"/>
      </a:lt1>
      <a:dk2>
        <a:srgbClr val="002D7E"/>
      </a:dk2>
      <a:lt2>
        <a:srgbClr val="F2F2F2"/>
      </a:lt2>
      <a:accent1>
        <a:srgbClr val="0054EE"/>
      </a:accent1>
      <a:accent2>
        <a:srgbClr val="00CC7A"/>
      </a:accent2>
      <a:accent3>
        <a:srgbClr val="FD9A17"/>
      </a:accent3>
      <a:accent4>
        <a:srgbClr val="19BAF3"/>
      </a:accent4>
      <a:accent5>
        <a:srgbClr val="2700CC"/>
      </a:accent5>
      <a:accent6>
        <a:srgbClr val="C7F12F"/>
      </a:accent6>
      <a:hlink>
        <a:srgbClr val="00CC7A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Пользовательские 6">
      <a:dk1>
        <a:srgbClr val="333F48"/>
      </a:dk1>
      <a:lt1>
        <a:srgbClr val="FFFFFF"/>
      </a:lt1>
      <a:dk2>
        <a:srgbClr val="21BA72"/>
      </a:dk2>
      <a:lt2>
        <a:srgbClr val="FFFFFF"/>
      </a:lt2>
      <a:accent1>
        <a:srgbClr val="0087CD"/>
      </a:accent1>
      <a:accent2>
        <a:srgbClr val="24A038"/>
      </a:accent2>
      <a:accent3>
        <a:srgbClr val="42E3B4"/>
      </a:accent3>
      <a:accent4>
        <a:srgbClr val="68EA68"/>
      </a:accent4>
      <a:accent5>
        <a:srgbClr val="21A19A"/>
      </a:accent5>
      <a:accent6>
        <a:srgbClr val="FAED00"/>
      </a:accent6>
      <a:hlink>
        <a:srgbClr val="0087CD"/>
      </a:hlink>
      <a:folHlink>
        <a:srgbClr val="00699E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LANK">
  <a:themeElements>
    <a:clrScheme name="Пользовательские 2">
      <a:dk1>
        <a:srgbClr val="333F48"/>
      </a:dk1>
      <a:lt1>
        <a:srgbClr val="FFFFFF"/>
      </a:lt1>
      <a:dk2>
        <a:srgbClr val="21BA72"/>
      </a:dk2>
      <a:lt2>
        <a:srgbClr val="FFFFFF"/>
      </a:lt2>
      <a:accent1>
        <a:srgbClr val="0087CD"/>
      </a:accent1>
      <a:accent2>
        <a:srgbClr val="24A038"/>
      </a:accent2>
      <a:accent3>
        <a:srgbClr val="42E3B4"/>
      </a:accent3>
      <a:accent4>
        <a:srgbClr val="68EA68"/>
      </a:accent4>
      <a:accent5>
        <a:srgbClr val="21A19A"/>
      </a:accent5>
      <a:accent6>
        <a:srgbClr val="FAED00"/>
      </a:accent6>
      <a:hlink>
        <a:srgbClr val="0087CD"/>
      </a:hlink>
      <a:folHlink>
        <a:srgbClr val="00699E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Тема Office">
  <a:themeElements>
    <a:clrScheme name="Другая 63">
      <a:dk1>
        <a:srgbClr val="000000"/>
      </a:dk1>
      <a:lt1>
        <a:sysClr val="window" lastClr="FFFFFF"/>
      </a:lt1>
      <a:dk2>
        <a:srgbClr val="002D7E"/>
      </a:dk2>
      <a:lt2>
        <a:srgbClr val="F2F2F2"/>
      </a:lt2>
      <a:accent1>
        <a:srgbClr val="1919BD"/>
      </a:accent1>
      <a:accent2>
        <a:srgbClr val="009E80"/>
      </a:accent2>
      <a:accent3>
        <a:srgbClr val="0DDDD8"/>
      </a:accent3>
      <a:accent4>
        <a:srgbClr val="19BAF3"/>
      </a:accent4>
      <a:accent5>
        <a:srgbClr val="2700CC"/>
      </a:accent5>
      <a:accent6>
        <a:srgbClr val="C7F12F"/>
      </a:accent6>
      <a:hlink>
        <a:srgbClr val="00CC7A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81962</TotalTime>
  <Words>235</Words>
  <Application>Microsoft Office PowerPoint</Application>
  <PresentationFormat>Экран (16:9)</PresentationFormat>
  <Paragraphs>97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Arial</vt:lpstr>
      <vt:lpstr>Calibri</vt:lpstr>
      <vt:lpstr>Century Gothic</vt:lpstr>
      <vt:lpstr>SB Sans Display</vt:lpstr>
      <vt:lpstr>Segoe UI</vt:lpstr>
      <vt:lpstr>Trebuchet MS</vt:lpstr>
      <vt:lpstr>Verdana</vt:lpstr>
      <vt:lpstr>1_Тема Office</vt:lpstr>
      <vt:lpstr>Пустой шаблон Листья без ссылок</vt:lpstr>
      <vt:lpstr>2_Тема Office</vt:lpstr>
      <vt:lpstr>3_Тема Office</vt:lpstr>
      <vt:lpstr>4_Тема Office</vt:lpstr>
      <vt:lpstr>5_Тема Office</vt:lpstr>
      <vt:lpstr>2_BLANK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 Надежда Викторовна</dc:creator>
  <cp:lastModifiedBy>Погорелова Ирина Владимировна</cp:lastModifiedBy>
  <cp:revision>1458</cp:revision>
  <cp:lastPrinted>2022-05-24T08:35:27Z</cp:lastPrinted>
  <dcterms:created xsi:type="dcterms:W3CDTF">2017-08-28T10:01:09Z</dcterms:created>
  <dcterms:modified xsi:type="dcterms:W3CDTF">2023-06-05T12:03:03Z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421151-e459-4697-bd6b-d79e99dcbc72_Enabled">
    <vt:lpwstr>true</vt:lpwstr>
  </property>
  <property fmtid="{D5CDD505-2E9C-101B-9397-08002B2CF9AE}" pid="3" name="MSIP_Label_d7421151-e459-4697-bd6b-d79e99dcbc72_SetDate">
    <vt:lpwstr>2021-05-11T07:04:35Z</vt:lpwstr>
  </property>
  <property fmtid="{D5CDD505-2E9C-101B-9397-08002B2CF9AE}" pid="4" name="MSIP_Label_d7421151-e459-4697-bd6b-d79e99dcbc72_Method">
    <vt:lpwstr>Privileged</vt:lpwstr>
  </property>
  <property fmtid="{D5CDD505-2E9C-101B-9397-08002B2CF9AE}" pid="5" name="MSIP_Label_d7421151-e459-4697-bd6b-d79e99dcbc72_Name">
    <vt:lpwstr>d7421151-e459-4697-bd6b-d79e99dcbc72</vt:lpwstr>
  </property>
  <property fmtid="{D5CDD505-2E9C-101B-9397-08002B2CF9AE}" pid="6" name="MSIP_Label_d7421151-e459-4697-bd6b-d79e99dcbc72_SiteId">
    <vt:lpwstr>431c5d2f-32ef-4685-a5fb-fd56de2fc9da</vt:lpwstr>
  </property>
  <property fmtid="{D5CDD505-2E9C-101B-9397-08002B2CF9AE}" pid="7" name="MSIP_Label_d7421151-e459-4697-bd6b-d79e99dcbc72_ActionId">
    <vt:lpwstr>0567db7b-bb1a-412f-91d3-1ac4fcdeb208</vt:lpwstr>
  </property>
  <property fmtid="{D5CDD505-2E9C-101B-9397-08002B2CF9AE}" pid="8" name="MSIP_Label_d7421151-e459-4697-bd6b-d79e99dcbc72_ContentBits">
    <vt:lpwstr>0</vt:lpwstr>
  </property>
</Properties>
</file>